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</p:sldIdLst>
  <p:sldSz cx="121793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1pPr>
    <a:lvl2pPr marL="0" marR="0" indent="4572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2pPr>
    <a:lvl3pPr marL="0" marR="0" indent="9144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3pPr>
    <a:lvl4pPr marL="0" marR="0" indent="13716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4pPr>
    <a:lvl5pPr marL="0" marR="0" indent="18288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5pPr>
    <a:lvl6pPr marL="0" marR="0" indent="22860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6pPr>
    <a:lvl7pPr marL="0" marR="0" indent="27432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7pPr>
    <a:lvl8pPr marL="0" marR="0" indent="32004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8pPr>
    <a:lvl9pPr marL="0" marR="0" indent="36576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DCACA"/>
          </a:solidFill>
        </a:fill>
      </a:tcStyle>
    </a:wholeTbl>
    <a:band2H>
      <a:tcTxStyle b="def" i="def"/>
      <a:tcStyle>
        <a:tcBdr/>
        <a:fill>
          <a:solidFill>
            <a:srgbClr val="EF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BEED8"/>
          </a:solidFill>
        </a:fill>
      </a:tcStyle>
    </a:wholeTbl>
    <a:band2H>
      <a:tcTxStyle b="def" i="def"/>
      <a:tcStyle>
        <a:tcBdr/>
        <a:fill>
          <a:solidFill>
            <a:srgbClr val="E7F6EC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ED5CC"/>
          </a:solidFill>
        </a:fill>
      </a:tcStyle>
    </a:wholeTbl>
    <a:band2H>
      <a:tcTxStyle b="def" i="def"/>
      <a:tcStyle>
        <a:tcBdr/>
        <a:fill>
          <a:solidFill>
            <a:srgbClr val="FEEBE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hape 297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98" name="Shape 298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spcBef>
        <a:spcPts val="400"/>
      </a:spcBef>
      <a:defRPr sz="1200">
        <a:latin typeface="+mn-lt"/>
        <a:ea typeface="+mn-ea"/>
        <a:cs typeface="+mn-cs"/>
        <a:sym typeface="Arial"/>
      </a:defRPr>
    </a:lvl1pPr>
    <a:lvl2pPr indent="2286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2pPr>
    <a:lvl3pPr indent="4572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3pPr>
    <a:lvl4pPr indent="6858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4pPr>
    <a:lvl5pPr indent="9144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5pPr>
    <a:lvl6pPr indent="11430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6pPr>
    <a:lvl7pPr indent="13716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7pPr>
    <a:lvl8pPr indent="16002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8pPr>
    <a:lvl9pPr indent="18288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4.tif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Relationship Id="rId9" Type="http://schemas.openxmlformats.org/officeDocument/2006/relationships/image" Target="../media/image10.png"/><Relationship Id="rId10" Type="http://schemas.openxmlformats.org/officeDocument/2006/relationships/image" Target="../media/image11.png"/><Relationship Id="rId11" Type="http://schemas.openxmlformats.org/officeDocument/2006/relationships/image" Target="../media/image4.tif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.tif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image" Target="../media/image6.png"/><Relationship Id="rId9" Type="http://schemas.openxmlformats.org/officeDocument/2006/relationships/image" Target="../media/image2.tif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.tif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image" Target="../media/image6.png"/><Relationship Id="rId9" Type="http://schemas.openxmlformats.org/officeDocument/2006/relationships/image" Target="../media/image2.tif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.tif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image" Target="../media/image6.png"/><Relationship Id="rId9" Type="http://schemas.openxmlformats.org/officeDocument/2006/relationships/image" Target="../media/image2.tif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.tif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image" Target="../media/image6.png"/><Relationship Id="rId9" Type="http://schemas.openxmlformats.org/officeDocument/2006/relationships/image" Target="../media/image2.tif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.tif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image" Target="../media/image6.png"/><Relationship Id="rId9" Type="http://schemas.openxmlformats.org/officeDocument/2006/relationships/image" Target="../media/image2.tif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tif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1.tif"/><Relationship Id="rId9" Type="http://schemas.openxmlformats.org/officeDocument/2006/relationships/image" Target="../media/image2.tif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Front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30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1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2" name="Title Text"/>
          <p:cNvSpPr txBox="1"/>
          <p:nvPr>
            <p:ph type="title"/>
          </p:nvPr>
        </p:nvSpPr>
        <p:spPr>
          <a:xfrm>
            <a:off x="249858" y="3545116"/>
            <a:ext cx="10840030" cy="2706459"/>
          </a:xfrm>
          <a:prstGeom prst="rect">
            <a:avLst/>
          </a:prstGeom>
        </p:spPr>
        <p:txBody>
          <a:bodyPr anchor="t">
            <a:normAutofit fontScale="100000" lnSpcReduction="0"/>
          </a:bodyPr>
          <a:lstStyle>
            <a:lvl1pPr>
              <a:lnSpc>
                <a:spcPct val="93000"/>
              </a:lnSpc>
              <a:defRPr sz="8000"/>
            </a:lvl1pPr>
          </a:lstStyle>
          <a:p>
            <a:pPr/>
            <a:r>
              <a:t>Title Text</a:t>
            </a:r>
          </a:p>
        </p:txBody>
      </p:sp>
      <p:sp>
        <p:nvSpPr>
          <p:cNvPr id="33" name="Body Level One…"/>
          <p:cNvSpPr txBox="1"/>
          <p:nvPr>
            <p:ph type="body" sz="half" idx="1"/>
          </p:nvPr>
        </p:nvSpPr>
        <p:spPr>
          <a:xfrm>
            <a:off x="247072" y="1704975"/>
            <a:ext cx="10840029" cy="1660655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SzTx/>
              <a:buNone/>
              <a:defRPr sz="3000"/>
            </a:lvl1pPr>
            <a:lvl2pPr marL="546000" indent="-329999">
              <a:lnSpc>
                <a:spcPct val="110000"/>
              </a:lnSpc>
              <a:spcBef>
                <a:spcPts val="0"/>
              </a:spcBef>
              <a:defRPr sz="3000"/>
            </a:lvl2pPr>
            <a:lvl3pPr marL="747600" indent="-330000">
              <a:lnSpc>
                <a:spcPct val="110000"/>
              </a:lnSpc>
              <a:spcBef>
                <a:spcPts val="0"/>
              </a:spcBef>
              <a:defRPr sz="3000"/>
            </a:lvl3pPr>
            <a:lvl4pPr marL="960000" indent="-330000">
              <a:lnSpc>
                <a:spcPct val="110000"/>
              </a:lnSpc>
              <a:spcBef>
                <a:spcPts val="0"/>
              </a:spcBef>
              <a:defRPr sz="3000"/>
            </a:lvl4pPr>
            <a:lvl5pPr marL="1157999" indent="-330000">
              <a:lnSpc>
                <a:spcPct val="110000"/>
              </a:lnSpc>
              <a:spcBef>
                <a:spcPts val="0"/>
              </a:spcBef>
              <a:defRPr sz="30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5" name="ESS.png" descr="ES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0250" y="252000"/>
            <a:ext cx="1138321" cy="612001"/>
          </a:xfrm>
          <a:prstGeom prst="rect">
            <a:avLst/>
          </a:prstGeom>
          <a:ln w="12700">
            <a:miter lim="400000"/>
          </a:ln>
        </p:spPr>
      </p:pic>
      <p:sp>
        <p:nvSpPr>
          <p:cNvPr id="36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2021 ISIS McStas school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Rectangle"/>
          <p:cNvSpPr/>
          <p:nvPr/>
        </p:nvSpPr>
        <p:spPr>
          <a:xfrm>
            <a:off x="9270840" y="6282179"/>
            <a:ext cx="1336620" cy="558533"/>
          </a:xfrm>
          <a:prstGeom prst="rect">
            <a:avLst/>
          </a:prstGeom>
          <a:solidFill>
            <a:srgbClr val="FFFFFF"/>
          </a:solidFill>
          <a:ln w="12700">
            <a:solidFill>
              <a:srgbClr val="2A85D1"/>
            </a:solidFill>
          </a:ln>
          <a:effectLst>
            <a:outerShdw sx="100000" sy="100000" kx="0" ky="0" algn="b" rotWithShape="0" blurRad="25400" dist="12700" dir="5400000">
              <a:srgbClr val="000000">
                <a:alpha val="35000"/>
              </a:srgbClr>
            </a:outerShdw>
          </a:effectLst>
        </p:spPr>
        <p:txBody>
          <a:bodyPr lIns="41493" tIns="41493" rIns="41493" bIns="41493" anchor="ctr"/>
          <a:lstStyle/>
          <a:p>
            <a:pPr defTabSz="829875">
              <a:spcBef>
                <a:spcPts val="0"/>
              </a:spcBef>
              <a:defRPr i="1"/>
            </a:pPr>
          </a:p>
        </p:txBody>
      </p:sp>
      <p:sp>
        <p:nvSpPr>
          <p:cNvPr id="253" name="Line"/>
          <p:cNvSpPr/>
          <p:nvPr/>
        </p:nvSpPr>
        <p:spPr>
          <a:xfrm>
            <a:off x="1688813" y="1023622"/>
            <a:ext cx="8049795" cy="1"/>
          </a:xfrm>
          <a:prstGeom prst="line">
            <a:avLst/>
          </a:prstGeom>
          <a:ln w="38100">
            <a:solidFill>
              <a:srgbClr val="2A85D1"/>
            </a:solidFill>
            <a:tailEnd type="triangle"/>
          </a:ln>
        </p:spPr>
        <p:txBody>
          <a:bodyPr lIns="41493" tIns="41493" rIns="41493" bIns="41493"/>
          <a:lstStyle/>
          <a:p>
            <a:pPr defTabSz="829875">
              <a:spcBef>
                <a:spcPts val="0"/>
              </a:spcBef>
              <a:defRPr i="1"/>
            </a:pPr>
          </a:p>
        </p:txBody>
      </p:sp>
      <p:sp>
        <p:nvSpPr>
          <p:cNvPr id="254" name="Title Text"/>
          <p:cNvSpPr txBox="1"/>
          <p:nvPr>
            <p:ph type="title"/>
          </p:nvPr>
        </p:nvSpPr>
        <p:spPr>
          <a:xfrm>
            <a:off x="1617587" y="175450"/>
            <a:ext cx="8232759" cy="722711"/>
          </a:xfrm>
          <a:prstGeom prst="rect">
            <a:avLst/>
          </a:prstGeom>
        </p:spPr>
        <p:txBody>
          <a:bodyPr anchor="ctr">
            <a:normAutofit fontScale="100000" lnSpcReduction="0"/>
          </a:bodyPr>
          <a:lstStyle>
            <a:lvl1pPr defTabSz="829875">
              <a:lnSpc>
                <a:spcPct val="90000"/>
              </a:lnSpc>
              <a:defRPr b="0" i="1" sz="3800"/>
            </a:lvl1pPr>
          </a:lstStyle>
          <a:p>
            <a:pPr/>
            <a:r>
              <a:t>Title Text</a:t>
            </a:r>
          </a:p>
        </p:txBody>
      </p:sp>
      <p:sp>
        <p:nvSpPr>
          <p:cNvPr id="255" name="Body Level One…"/>
          <p:cNvSpPr txBox="1"/>
          <p:nvPr>
            <p:ph type="body" idx="1"/>
          </p:nvPr>
        </p:nvSpPr>
        <p:spPr>
          <a:xfrm>
            <a:off x="1667576" y="1307600"/>
            <a:ext cx="8132782" cy="5062242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200025" indent="-200025" defTabSz="829875">
              <a:lnSpc>
                <a:spcPct val="90000"/>
              </a:lnSpc>
              <a:spcBef>
                <a:spcPts val="900"/>
              </a:spcBef>
              <a:buSzPct val="45000"/>
              <a:buFont typeface="Helvetica Neue"/>
              <a:buChar char="l"/>
              <a:defRPr i="1" sz="2800"/>
            </a:lvl1pPr>
            <a:lvl2pPr marL="685800" indent="-228600" defTabSz="829875">
              <a:lnSpc>
                <a:spcPct val="90000"/>
              </a:lnSpc>
              <a:spcBef>
                <a:spcPts val="900"/>
              </a:spcBef>
              <a:buSzPct val="75000"/>
              <a:buFont typeface="Helvetica Neue"/>
              <a:buChar char="-"/>
              <a:defRPr i="1" sz="2800"/>
            </a:lvl2pPr>
            <a:lvl3pPr marL="1181100" indent="-266700" defTabSz="829875">
              <a:lnSpc>
                <a:spcPct val="90000"/>
              </a:lnSpc>
              <a:spcBef>
                <a:spcPts val="900"/>
              </a:spcBef>
              <a:buSzPct val="45000"/>
              <a:buFont typeface="Helvetica Neue"/>
              <a:buChar char="l"/>
              <a:defRPr i="1" sz="2800"/>
            </a:lvl3pPr>
            <a:lvl4pPr marL="1691639" indent="-320039" defTabSz="829875">
              <a:lnSpc>
                <a:spcPct val="90000"/>
              </a:lnSpc>
              <a:spcBef>
                <a:spcPts val="900"/>
              </a:spcBef>
              <a:buSzPct val="75000"/>
              <a:buFont typeface="Helvetica Neue"/>
              <a:buChar char="-"/>
              <a:defRPr i="1" sz="2800"/>
            </a:lvl4pPr>
            <a:lvl5pPr marL="2148839" indent="-320039" defTabSz="829875">
              <a:lnSpc>
                <a:spcPct val="90000"/>
              </a:lnSpc>
              <a:spcBef>
                <a:spcPts val="900"/>
              </a:spcBef>
              <a:buSzPct val="45000"/>
              <a:buFont typeface="Helvetica Neue"/>
              <a:buChar char="l"/>
              <a:defRPr i="1"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25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prstGeom prst="rect">
            <a:avLst/>
          </a:prstGeom>
          <a:ln w="12700">
            <a:miter lim="400000"/>
          </a:ln>
        </p:spPr>
      </p:pic>
      <p:sp>
        <p:nvSpPr>
          <p:cNvPr id="257" name="Slide Number"/>
          <p:cNvSpPr txBox="1"/>
          <p:nvPr>
            <p:ph type="sldNum" sz="quarter" idx="2"/>
          </p:nvPr>
        </p:nvSpPr>
        <p:spPr>
          <a:xfrm>
            <a:off x="1581648" y="6544836"/>
            <a:ext cx="320402" cy="303634"/>
          </a:xfrm>
          <a:prstGeom prst="rect">
            <a:avLst/>
          </a:prstGeom>
        </p:spPr>
        <p:txBody>
          <a:bodyPr lIns="40840" tIns="40840" rIns="40840" bIns="40840" anchor="t"/>
          <a:lstStyle>
            <a:lvl1pPr defTabSz="829875">
              <a:spcBef>
                <a:spcPts val="0"/>
              </a:spcBef>
              <a:defRPr b="0" i="1" sz="16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grpSp>
        <p:nvGrpSpPr>
          <p:cNvPr id="260" name="Group"/>
          <p:cNvGrpSpPr/>
          <p:nvPr/>
        </p:nvGrpSpPr>
        <p:grpSpPr>
          <a:xfrm>
            <a:off x="9395812" y="6356991"/>
            <a:ext cx="1086676" cy="408908"/>
            <a:chOff x="0" y="0"/>
            <a:chExt cx="1086674" cy="408906"/>
          </a:xfrm>
        </p:grpSpPr>
        <p:pic>
          <p:nvPicPr>
            <p:cNvPr id="258" name="image5.png" descr="image5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277607" cy="40890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59" name="Image" descr="Image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326746" y="0"/>
              <a:ext cx="759929" cy="40890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61" name="ORNL McStas workshop, October 18th-19th 2018"/>
          <p:cNvSpPr txBox="1"/>
          <p:nvPr/>
        </p:nvSpPr>
        <p:spPr>
          <a:xfrm>
            <a:off x="1863307" y="6579844"/>
            <a:ext cx="2895828" cy="2185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1493" tIns="41493" rIns="41493" bIns="41493">
            <a:spAutoFit/>
          </a:bodyPr>
          <a:lstStyle>
            <a:lvl1pPr defTabSz="829875">
              <a:spcBef>
                <a:spcPts val="0"/>
              </a:spcBef>
              <a:defRPr i="1" sz="1000"/>
            </a:lvl1pPr>
          </a:lstStyle>
          <a:p>
            <a:pPr/>
            <a:r>
              <a:t>ORNL McStas workshop, October 18th-19th 2018</a:t>
            </a:r>
          </a:p>
        </p:txBody>
      </p:sp>
      <p:grpSp>
        <p:nvGrpSpPr>
          <p:cNvPr id="266" name="Group"/>
          <p:cNvGrpSpPr/>
          <p:nvPr/>
        </p:nvGrpSpPr>
        <p:grpSpPr>
          <a:xfrm>
            <a:off x="9580504" y="34578"/>
            <a:ext cx="1066356" cy="879922"/>
            <a:chOff x="0" y="0"/>
            <a:chExt cx="1066355" cy="879921"/>
          </a:xfrm>
        </p:grpSpPr>
        <p:grpSp>
          <p:nvGrpSpPr>
            <p:cNvPr id="264" name="Group"/>
            <p:cNvGrpSpPr/>
            <p:nvPr/>
          </p:nvGrpSpPr>
          <p:grpSpPr>
            <a:xfrm>
              <a:off x="5958" y="0"/>
              <a:ext cx="1060398" cy="610881"/>
              <a:chOff x="0" y="0"/>
              <a:chExt cx="1060396" cy="610880"/>
            </a:xfrm>
          </p:grpSpPr>
          <p:pic>
            <p:nvPicPr>
              <p:cNvPr id="262" name="Image" descr="Image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0" y="0"/>
                <a:ext cx="1060397" cy="28815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63" name="Image" descr="Image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5763" y="322729"/>
                <a:ext cx="1048871" cy="28815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265" name="October 2018"/>
            <p:cNvSpPr txBox="1"/>
            <p:nvPr/>
          </p:nvSpPr>
          <p:spPr>
            <a:xfrm>
              <a:off x="0" y="624119"/>
              <a:ext cx="1019167" cy="25580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1493" tIns="41493" rIns="41493" bIns="41493" numCol="1" anchor="t">
              <a:spAutoFit/>
            </a:bodyPr>
            <a:lstStyle>
              <a:lvl1pPr defTabSz="829875">
                <a:spcBef>
                  <a:spcPts val="0"/>
                </a:spcBef>
                <a:defRPr i="1" sz="1200"/>
              </a:lvl1pPr>
            </a:lstStyle>
            <a:p>
              <a:pPr/>
              <a:r>
                <a:t>October 2018</a:t>
              </a:r>
            </a:p>
          </p:txBody>
        </p:sp>
      </p:grpSp>
      <p:pic>
        <p:nvPicPr>
          <p:cNvPr id="267" name="Image" descr="Image"/>
          <p:cNvPicPr>
            <a:picLocks noChangeAspect="1"/>
          </p:cNvPicPr>
          <p:nvPr/>
        </p:nvPicPr>
        <p:blipFill>
          <a:blip r:embed="rId7">
            <a:extLst/>
          </a:blip>
          <a:srcRect l="39855" t="5205" r="39855" b="0"/>
          <a:stretch>
            <a:fillRect/>
          </a:stretch>
        </p:blipFill>
        <p:spPr>
          <a:xfrm>
            <a:off x="9141915" y="1240311"/>
            <a:ext cx="1517937" cy="472332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Default - Title and Content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Body Level One…"/>
          <p:cNvSpPr txBox="1"/>
          <p:nvPr>
            <p:ph type="body" idx="1"/>
          </p:nvPr>
        </p:nvSpPr>
        <p:spPr>
          <a:xfrm>
            <a:off x="2373775" y="1632793"/>
            <a:ext cx="7290001" cy="5257354"/>
          </a:xfrm>
          <a:prstGeom prst="rect">
            <a:avLst/>
          </a:prstGeom>
          <a:ln w="3175">
            <a:round/>
          </a:ln>
        </p:spPr>
        <p:txBody>
          <a:bodyPr/>
          <a:lstStyle>
            <a:lvl1pPr marL="90487" indent="-90487" defTabSz="910828">
              <a:spcBef>
                <a:spcPts val="300"/>
              </a:spcBef>
              <a:buClr>
                <a:srgbClr val="AD4642"/>
              </a:buClr>
              <a:defRPr i="1" sz="1400">
                <a:uFill>
                  <a:solidFill>
                    <a:srgbClr val="000000"/>
                  </a:solidFill>
                </a:uFill>
                <a:latin typeface="Verdana"/>
                <a:ea typeface="Verdana"/>
                <a:cs typeface="Verdana"/>
                <a:sym typeface="Verdana"/>
              </a:defRPr>
            </a:lvl1pPr>
            <a:lvl2pPr marL="271462" indent="-90487" defTabSz="910828">
              <a:spcBef>
                <a:spcPts val="300"/>
              </a:spcBef>
              <a:buClr>
                <a:srgbClr val="AD4642"/>
              </a:buClr>
              <a:buChar char="•"/>
              <a:defRPr i="1" sz="1400">
                <a:uFill>
                  <a:solidFill>
                    <a:srgbClr val="000000"/>
                  </a:solidFill>
                </a:uFill>
                <a:latin typeface="Verdana"/>
                <a:ea typeface="Verdana"/>
                <a:cs typeface="Verdana"/>
                <a:sym typeface="Verdana"/>
              </a:defRPr>
            </a:lvl2pPr>
            <a:lvl3pPr marL="452437" indent="-90487" defTabSz="910828">
              <a:spcBef>
                <a:spcPts val="300"/>
              </a:spcBef>
              <a:buClr>
                <a:srgbClr val="AD4642"/>
              </a:buClr>
              <a:defRPr i="1" sz="1400">
                <a:uFill>
                  <a:solidFill>
                    <a:srgbClr val="000000"/>
                  </a:solidFill>
                </a:uFill>
                <a:latin typeface="Verdana"/>
                <a:ea typeface="Verdana"/>
                <a:cs typeface="Verdana"/>
                <a:sym typeface="Verdana"/>
              </a:defRPr>
            </a:lvl3pPr>
            <a:lvl4pPr marL="628650" indent="-85725" defTabSz="910828">
              <a:spcBef>
                <a:spcPts val="300"/>
              </a:spcBef>
              <a:buClr>
                <a:srgbClr val="AD4642"/>
              </a:buClr>
              <a:buChar char="•"/>
              <a:defRPr i="1" sz="1400">
                <a:uFill>
                  <a:solidFill>
                    <a:srgbClr val="000000"/>
                  </a:solidFill>
                </a:uFill>
                <a:latin typeface="Verdana"/>
                <a:ea typeface="Verdana"/>
                <a:cs typeface="Verdana"/>
                <a:sym typeface="Verdana"/>
              </a:defRPr>
            </a:lvl4pPr>
            <a:lvl5pPr marL="804862" indent="-90487" defTabSz="910828">
              <a:spcBef>
                <a:spcPts val="300"/>
              </a:spcBef>
              <a:buClr>
                <a:srgbClr val="AD4642"/>
              </a:buClr>
              <a:buChar char="•"/>
              <a:defRPr i="1" sz="1400">
                <a:uFill>
                  <a:solidFill>
                    <a:srgbClr val="000000"/>
                  </a:solidFill>
                </a:uFill>
                <a:latin typeface="Verdana"/>
                <a:ea typeface="Verdana"/>
                <a:cs typeface="Verdana"/>
                <a:sym typeface="Verdan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75" name="Title Text"/>
          <p:cNvSpPr txBox="1"/>
          <p:nvPr>
            <p:ph type="title"/>
          </p:nvPr>
        </p:nvSpPr>
        <p:spPr>
          <a:xfrm>
            <a:off x="2373775" y="-1"/>
            <a:ext cx="7290001" cy="1449002"/>
          </a:xfrm>
          <a:prstGeom prst="rect">
            <a:avLst/>
          </a:prstGeom>
          <a:ln w="3175">
            <a:round/>
          </a:ln>
        </p:spPr>
        <p:txBody>
          <a:bodyPr/>
          <a:lstStyle>
            <a:lvl1pPr defTabSz="910828">
              <a:defRPr i="1" sz="2000">
                <a:uFill>
                  <a:solidFill>
                    <a:srgbClr val="000000"/>
                  </a:solidFill>
                </a:u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76" name="Slide Number"/>
          <p:cNvSpPr txBox="1"/>
          <p:nvPr>
            <p:ph type="sldNum" sz="quarter" idx="2"/>
          </p:nvPr>
        </p:nvSpPr>
        <p:spPr>
          <a:xfrm>
            <a:off x="1682212" y="6661926"/>
            <a:ext cx="141883" cy="127001"/>
          </a:xfrm>
          <a:prstGeom prst="rect">
            <a:avLst/>
          </a:prstGeom>
          <a:ln w="3175">
            <a:round/>
          </a:ln>
        </p:spPr>
        <p:txBody>
          <a:bodyPr anchor="t"/>
          <a:lstStyle>
            <a:lvl1pPr defTabSz="455414">
              <a:spcBef>
                <a:spcPts val="0"/>
              </a:spcBef>
              <a:buClr>
                <a:srgbClr val="9A9A9A"/>
              </a:buClr>
              <a:defRPr b="0" i="1" sz="800">
                <a:solidFill>
                  <a:srgbClr val="9A9A9A"/>
                </a:solidFill>
                <a:uFill>
                  <a:solidFill>
                    <a:srgbClr val="9A9A9A"/>
                  </a:solidFill>
                </a:u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fld id="{86CB4B4D-7CA3-9044-876B-883B54F8677D}" type="slidenum"/>
          </a:p>
        </p:txBody>
      </p:sp>
      <p:grpSp>
        <p:nvGrpSpPr>
          <p:cNvPr id="284" name="Group"/>
          <p:cNvGrpSpPr/>
          <p:nvPr/>
        </p:nvGrpSpPr>
        <p:grpSpPr>
          <a:xfrm>
            <a:off x="7296794" y="6365985"/>
            <a:ext cx="3005437" cy="421929"/>
            <a:chOff x="0" y="0"/>
            <a:chExt cx="3005435" cy="421927"/>
          </a:xfrm>
        </p:grpSpPr>
        <p:pic>
          <p:nvPicPr>
            <p:cNvPr id="277" name="mcstas-logo.pdf" descr="mcstas-logo.pd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2503140" y="63389"/>
              <a:ext cx="502296" cy="295150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25400" dist="12700" dir="5400000">
                <a:srgbClr val="000000">
                  <a:alpha val="45000"/>
                </a:srgbClr>
              </a:outerShdw>
            </a:effectLst>
          </p:spPr>
        </p:pic>
        <p:pic>
          <p:nvPicPr>
            <p:cNvPr id="278" name="logoill.pdf" descr="logoill.pd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2186593" y="43327"/>
              <a:ext cx="352138" cy="336604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25400" dist="12700" dir="5400000">
                <a:srgbClr val="000000">
                  <a:alpha val="45000"/>
                </a:srgbClr>
              </a:outerShdw>
            </a:effectLst>
          </p:spPr>
        </p:pic>
        <p:pic>
          <p:nvPicPr>
            <p:cNvPr id="279" name="PSI-Logo_trans.png" descr="PSI-Logo_trans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723783" y="130523"/>
              <a:ext cx="439708" cy="160979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25400" dist="12700" dir="5400000">
                <a:srgbClr val="000000">
                  <a:alpha val="45000"/>
                </a:srgbClr>
              </a:outerShdw>
            </a:effectLst>
          </p:spPr>
        </p:pic>
        <p:pic>
          <p:nvPicPr>
            <p:cNvPr id="280" name="ku-logo.pdf" descr="ku-logo.pdf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1425305" y="23205"/>
              <a:ext cx="276035" cy="37504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81" name="DTU_logo.png" descr="DTU_logo.png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496885" y="23673"/>
              <a:ext cx="257978" cy="37458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82" name="droppedImage.png" descr="droppedImage.png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0" y="0"/>
              <a:ext cx="421928" cy="42192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83" name="Image" descr="Image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777306" y="42662"/>
              <a:ext cx="625556" cy="33660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85" name="ORNL McStas workshop, October 18th-19th 2018"/>
          <p:cNvSpPr txBox="1"/>
          <p:nvPr/>
        </p:nvSpPr>
        <p:spPr>
          <a:xfrm>
            <a:off x="1863307" y="6579844"/>
            <a:ext cx="2895828" cy="2185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1493" tIns="41493" rIns="41493" bIns="41493">
            <a:spAutoFit/>
          </a:bodyPr>
          <a:lstStyle>
            <a:lvl1pPr defTabSz="829875">
              <a:spcBef>
                <a:spcPts val="0"/>
              </a:spcBef>
              <a:defRPr i="1" sz="1000"/>
            </a:lvl1pPr>
          </a:lstStyle>
          <a:p>
            <a:pPr/>
            <a:r>
              <a:t>ORNL McStas workshop, October 18th-19th 2018</a:t>
            </a:r>
          </a:p>
        </p:txBody>
      </p:sp>
      <p:grpSp>
        <p:nvGrpSpPr>
          <p:cNvPr id="290" name="Group"/>
          <p:cNvGrpSpPr/>
          <p:nvPr/>
        </p:nvGrpSpPr>
        <p:grpSpPr>
          <a:xfrm>
            <a:off x="9580504" y="34578"/>
            <a:ext cx="1066356" cy="879922"/>
            <a:chOff x="0" y="0"/>
            <a:chExt cx="1066355" cy="879921"/>
          </a:xfrm>
        </p:grpSpPr>
        <p:grpSp>
          <p:nvGrpSpPr>
            <p:cNvPr id="288" name="Group"/>
            <p:cNvGrpSpPr/>
            <p:nvPr/>
          </p:nvGrpSpPr>
          <p:grpSpPr>
            <a:xfrm>
              <a:off x="5958" y="0"/>
              <a:ext cx="1060398" cy="610881"/>
              <a:chOff x="0" y="0"/>
              <a:chExt cx="1060396" cy="610880"/>
            </a:xfrm>
          </p:grpSpPr>
          <p:pic>
            <p:nvPicPr>
              <p:cNvPr id="286" name="Image" descr="Image"/>
              <p:cNvPicPr>
                <a:picLocks noChangeAspect="1"/>
              </p:cNvPicPr>
              <p:nvPr/>
            </p:nvPicPr>
            <p:blipFill>
              <a:blip r:embed="rId9">
                <a:extLst/>
              </a:blip>
              <a:stretch>
                <a:fillRect/>
              </a:stretch>
            </p:blipFill>
            <p:spPr>
              <a:xfrm>
                <a:off x="0" y="0"/>
                <a:ext cx="1060397" cy="28815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87" name="Image" descr="Image"/>
              <p:cNvPicPr>
                <a:picLocks noChangeAspect="1"/>
              </p:cNvPicPr>
              <p:nvPr/>
            </p:nvPicPr>
            <p:blipFill>
              <a:blip r:embed="rId10">
                <a:extLst/>
              </a:blip>
              <a:stretch>
                <a:fillRect/>
              </a:stretch>
            </p:blipFill>
            <p:spPr>
              <a:xfrm>
                <a:off x="5763" y="322729"/>
                <a:ext cx="1048871" cy="28815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289" name="October 2018"/>
            <p:cNvSpPr txBox="1"/>
            <p:nvPr/>
          </p:nvSpPr>
          <p:spPr>
            <a:xfrm>
              <a:off x="0" y="624119"/>
              <a:ext cx="1019167" cy="25580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1493" tIns="41493" rIns="41493" bIns="41493" numCol="1" anchor="t">
              <a:spAutoFit/>
            </a:bodyPr>
            <a:lstStyle>
              <a:lvl1pPr defTabSz="829875">
                <a:spcBef>
                  <a:spcPts val="0"/>
                </a:spcBef>
                <a:defRPr i="1" sz="1200"/>
              </a:lvl1pPr>
            </a:lstStyle>
            <a:p>
              <a:pPr/>
              <a:r>
                <a:t>October 2018</a:t>
              </a:r>
            </a:p>
          </p:txBody>
        </p:sp>
      </p:grpSp>
      <p:pic>
        <p:nvPicPr>
          <p:cNvPr id="291" name="Image" descr="Image"/>
          <p:cNvPicPr>
            <a:picLocks noChangeAspect="1"/>
          </p:cNvPicPr>
          <p:nvPr/>
        </p:nvPicPr>
        <p:blipFill>
          <a:blip r:embed="rId11">
            <a:extLst/>
          </a:blip>
          <a:srcRect l="39855" t="5205" r="39855" b="0"/>
          <a:stretch>
            <a:fillRect/>
          </a:stretch>
        </p:blipFill>
        <p:spPr>
          <a:xfrm>
            <a:off x="9141915" y="1240311"/>
            <a:ext cx="1517937" cy="472332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On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44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5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6" name="Title Text"/>
          <p:cNvSpPr txBox="1"/>
          <p:nvPr>
            <p:ph type="title"/>
          </p:nvPr>
        </p:nvSpPr>
        <p:spPr>
          <a:xfrm>
            <a:off x="1774725" y="426126"/>
            <a:ext cx="9312376" cy="97271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47" name="Body Level One…"/>
          <p:cNvSpPr txBox="1"/>
          <p:nvPr>
            <p:ph type="body" idx="1"/>
          </p:nvPr>
        </p:nvSpPr>
        <p:spPr>
          <a:xfrm>
            <a:off x="1774800" y="1706399"/>
            <a:ext cx="9312375" cy="4545579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49" name="ESS.png" descr="ES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0250" y="252000"/>
            <a:ext cx="1138321" cy="612001"/>
          </a:xfrm>
          <a:prstGeom prst="rect">
            <a:avLst/>
          </a:prstGeom>
          <a:ln w="12700">
            <a:miter lim="400000"/>
          </a:ln>
        </p:spPr>
      </p:pic>
      <p:sp>
        <p:nvSpPr>
          <p:cNvPr id="50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2021 ISIS McStas school</a:t>
            </a:r>
          </a:p>
        </p:txBody>
      </p:sp>
      <p:grpSp>
        <p:nvGrpSpPr>
          <p:cNvPr id="63" name="Group"/>
          <p:cNvGrpSpPr/>
          <p:nvPr/>
        </p:nvGrpSpPr>
        <p:grpSpPr>
          <a:xfrm>
            <a:off x="17068" y="935881"/>
            <a:ext cx="1506786" cy="5584238"/>
            <a:chOff x="0" y="0"/>
            <a:chExt cx="1506784" cy="5584236"/>
          </a:xfrm>
        </p:grpSpPr>
        <p:pic>
          <p:nvPicPr>
            <p:cNvPr id="51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0" r="0" b="0"/>
            <a:stretch>
              <a:fillRect/>
            </a:stretch>
          </p:blipFill>
          <p:spPr>
            <a:xfrm>
              <a:off x="0" y="0"/>
              <a:ext cx="1506785" cy="558423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2" name="Rectangle"/>
            <p:cNvSpPr/>
            <p:nvPr/>
          </p:nvSpPr>
          <p:spPr>
            <a:xfrm>
              <a:off x="26491" y="29555"/>
              <a:ext cx="1453952" cy="79170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grpSp>
          <p:nvGrpSpPr>
            <p:cNvPr id="61" name="Group"/>
            <p:cNvGrpSpPr/>
            <p:nvPr/>
          </p:nvGrpSpPr>
          <p:grpSpPr>
            <a:xfrm>
              <a:off x="161144" y="50051"/>
              <a:ext cx="1271028" cy="5510910"/>
              <a:chOff x="0" y="0"/>
              <a:chExt cx="1271027" cy="5510908"/>
            </a:xfrm>
          </p:grpSpPr>
          <p:sp>
            <p:nvSpPr>
              <p:cNvPr id="53" name="2021 Virtual ISIS McStas School"/>
              <p:cNvSpPr txBox="1"/>
              <p:nvPr/>
            </p:nvSpPr>
            <p:spPr>
              <a:xfrm>
                <a:off x="0" y="4478221"/>
                <a:ext cx="1184497" cy="103268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b">
                <a:normAutofit fontScale="100000" lnSpcReduction="0"/>
              </a:bodyPr>
              <a:lstStyle/>
              <a:p>
                <a:pPr algn="ctr" defTabSz="393192">
                  <a:lnSpc>
                    <a:spcPct val="110000"/>
                  </a:lnSpc>
                  <a:spcBef>
                    <a:spcPts val="0"/>
                  </a:spcBef>
                  <a:defRPr b="1" i="1" sz="1591">
                    <a:solidFill>
                      <a:srgbClr val="FFFFFF"/>
                    </a:solidFill>
                  </a:defRPr>
                </a:pPr>
                <a:r>
                  <a:t>2021 Virtual ISIS</a:t>
                </a:r>
                <a:br/>
                <a:r>
                  <a:t>McStas School</a:t>
                </a:r>
              </a:p>
            </p:txBody>
          </p:sp>
          <p:grpSp>
            <p:nvGrpSpPr>
              <p:cNvPr id="60" name="Group"/>
              <p:cNvGrpSpPr/>
              <p:nvPr/>
            </p:nvGrpSpPr>
            <p:grpSpPr>
              <a:xfrm>
                <a:off x="545266" y="-1"/>
                <a:ext cx="725762" cy="757651"/>
                <a:chOff x="0" y="0"/>
                <a:chExt cx="725761" cy="757649"/>
              </a:xfrm>
            </p:grpSpPr>
            <p:sp>
              <p:nvSpPr>
                <p:cNvPr id="54" name="Logo color"/>
                <p:cNvSpPr/>
                <p:nvPr/>
              </p:nvSpPr>
              <p:spPr>
                <a:xfrm>
                  <a:off x="2507" y="452770"/>
                  <a:ext cx="117009" cy="17065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4597" y="18293"/>
                      </a:moveTo>
                      <a:cubicBezTo>
                        <a:pt x="10549" y="19881"/>
                        <a:pt x="11051" y="19881"/>
                        <a:pt x="17003" y="18293"/>
                      </a:cubicBezTo>
                      <a:cubicBezTo>
                        <a:pt x="17003" y="18293"/>
                        <a:pt x="17003" y="18293"/>
                        <a:pt x="21600" y="19949"/>
                      </a:cubicBezTo>
                      <a:cubicBezTo>
                        <a:pt x="21600" y="19949"/>
                        <a:pt x="21600" y="19949"/>
                        <a:pt x="17003" y="21600"/>
                      </a:cubicBezTo>
                      <a:cubicBezTo>
                        <a:pt x="11051" y="20016"/>
                        <a:pt x="10549" y="20016"/>
                        <a:pt x="4597" y="21600"/>
                      </a:cubicBezTo>
                      <a:cubicBezTo>
                        <a:pt x="4597" y="21600"/>
                        <a:pt x="4597" y="21600"/>
                        <a:pt x="0" y="19949"/>
                      </a:cubicBezTo>
                      <a:cubicBezTo>
                        <a:pt x="0" y="19949"/>
                        <a:pt x="0" y="19949"/>
                        <a:pt x="4597" y="18293"/>
                      </a:cubicBezTo>
                      <a:close/>
                      <a:moveTo>
                        <a:pt x="4597" y="14200"/>
                      </a:moveTo>
                      <a:cubicBezTo>
                        <a:pt x="10549" y="15790"/>
                        <a:pt x="11051" y="15790"/>
                        <a:pt x="17003" y="14200"/>
                      </a:cubicBezTo>
                      <a:cubicBezTo>
                        <a:pt x="17003" y="14200"/>
                        <a:pt x="17003" y="14200"/>
                        <a:pt x="21600" y="15858"/>
                      </a:cubicBezTo>
                      <a:cubicBezTo>
                        <a:pt x="21600" y="15858"/>
                        <a:pt x="21600" y="15858"/>
                        <a:pt x="17003" y="17512"/>
                      </a:cubicBezTo>
                      <a:cubicBezTo>
                        <a:pt x="11051" y="15925"/>
                        <a:pt x="10549" y="15925"/>
                        <a:pt x="4597" y="17512"/>
                      </a:cubicBezTo>
                      <a:cubicBezTo>
                        <a:pt x="4597" y="17512"/>
                        <a:pt x="4597" y="17512"/>
                        <a:pt x="0" y="15858"/>
                      </a:cubicBezTo>
                      <a:cubicBezTo>
                        <a:pt x="0" y="15858"/>
                        <a:pt x="0" y="15858"/>
                        <a:pt x="4597" y="14200"/>
                      </a:cubicBezTo>
                      <a:close/>
                      <a:moveTo>
                        <a:pt x="4597" y="10111"/>
                      </a:moveTo>
                      <a:cubicBezTo>
                        <a:pt x="10549" y="11702"/>
                        <a:pt x="11051" y="11702"/>
                        <a:pt x="17003" y="10111"/>
                      </a:cubicBezTo>
                      <a:cubicBezTo>
                        <a:pt x="17003" y="10111"/>
                        <a:pt x="17003" y="10111"/>
                        <a:pt x="21600" y="11769"/>
                      </a:cubicBezTo>
                      <a:cubicBezTo>
                        <a:pt x="21600" y="11769"/>
                        <a:pt x="21600" y="11769"/>
                        <a:pt x="17003" y="13423"/>
                      </a:cubicBezTo>
                      <a:cubicBezTo>
                        <a:pt x="11051" y="11837"/>
                        <a:pt x="10549" y="11837"/>
                        <a:pt x="4597" y="13423"/>
                      </a:cubicBezTo>
                      <a:cubicBezTo>
                        <a:pt x="4597" y="13423"/>
                        <a:pt x="4597" y="13423"/>
                        <a:pt x="0" y="11769"/>
                      </a:cubicBezTo>
                      <a:cubicBezTo>
                        <a:pt x="0" y="11769"/>
                        <a:pt x="0" y="11769"/>
                        <a:pt x="4597" y="10111"/>
                      </a:cubicBezTo>
                      <a:close/>
                      <a:moveTo>
                        <a:pt x="2971" y="918"/>
                      </a:moveTo>
                      <a:lnTo>
                        <a:pt x="2971" y="6926"/>
                      </a:lnTo>
                      <a:cubicBezTo>
                        <a:pt x="2971" y="6926"/>
                        <a:pt x="2971" y="6926"/>
                        <a:pt x="3980" y="6926"/>
                      </a:cubicBezTo>
                      <a:cubicBezTo>
                        <a:pt x="4430" y="6926"/>
                        <a:pt x="4695" y="6878"/>
                        <a:pt x="4903" y="6708"/>
                      </a:cubicBezTo>
                      <a:cubicBezTo>
                        <a:pt x="5220" y="6447"/>
                        <a:pt x="5249" y="5917"/>
                        <a:pt x="5249" y="4849"/>
                      </a:cubicBezTo>
                      <a:cubicBezTo>
                        <a:pt x="5249" y="4849"/>
                        <a:pt x="5249" y="4849"/>
                        <a:pt x="5249" y="2990"/>
                      </a:cubicBezTo>
                      <a:cubicBezTo>
                        <a:pt x="5249" y="1926"/>
                        <a:pt x="5220" y="1396"/>
                        <a:pt x="4903" y="1135"/>
                      </a:cubicBezTo>
                      <a:cubicBezTo>
                        <a:pt x="4695" y="965"/>
                        <a:pt x="4430" y="918"/>
                        <a:pt x="3980" y="918"/>
                      </a:cubicBezTo>
                      <a:cubicBezTo>
                        <a:pt x="3980" y="918"/>
                        <a:pt x="3980" y="918"/>
                        <a:pt x="2971" y="918"/>
                      </a:cubicBezTo>
                      <a:close/>
                      <a:moveTo>
                        <a:pt x="8068" y="0"/>
                      </a:moveTo>
                      <a:cubicBezTo>
                        <a:pt x="8068" y="0"/>
                        <a:pt x="8068" y="0"/>
                        <a:pt x="13456" y="0"/>
                      </a:cubicBezTo>
                      <a:cubicBezTo>
                        <a:pt x="13542" y="0"/>
                        <a:pt x="13594" y="16"/>
                        <a:pt x="13635" y="44"/>
                      </a:cubicBezTo>
                      <a:cubicBezTo>
                        <a:pt x="13669" y="67"/>
                        <a:pt x="13698" y="103"/>
                        <a:pt x="13698" y="162"/>
                      </a:cubicBezTo>
                      <a:cubicBezTo>
                        <a:pt x="13698" y="162"/>
                        <a:pt x="13698" y="162"/>
                        <a:pt x="13698" y="827"/>
                      </a:cubicBezTo>
                      <a:cubicBezTo>
                        <a:pt x="13698" y="886"/>
                        <a:pt x="13669" y="922"/>
                        <a:pt x="13635" y="945"/>
                      </a:cubicBezTo>
                      <a:cubicBezTo>
                        <a:pt x="13594" y="973"/>
                        <a:pt x="13542" y="989"/>
                        <a:pt x="13456" y="989"/>
                      </a:cubicBezTo>
                      <a:cubicBezTo>
                        <a:pt x="13456" y="989"/>
                        <a:pt x="13456" y="989"/>
                        <a:pt x="11731" y="989"/>
                      </a:cubicBezTo>
                      <a:cubicBezTo>
                        <a:pt x="11731" y="989"/>
                        <a:pt x="11731" y="989"/>
                        <a:pt x="11731" y="7681"/>
                      </a:cubicBezTo>
                      <a:cubicBezTo>
                        <a:pt x="11731" y="7740"/>
                        <a:pt x="11708" y="7776"/>
                        <a:pt x="11667" y="7800"/>
                      </a:cubicBezTo>
                      <a:cubicBezTo>
                        <a:pt x="11633" y="7827"/>
                        <a:pt x="11581" y="7843"/>
                        <a:pt x="11494" y="7843"/>
                      </a:cubicBezTo>
                      <a:cubicBezTo>
                        <a:pt x="11494" y="7843"/>
                        <a:pt x="11494" y="7843"/>
                        <a:pt x="10029" y="7843"/>
                      </a:cubicBezTo>
                      <a:cubicBezTo>
                        <a:pt x="9943" y="7843"/>
                        <a:pt x="9891" y="7827"/>
                        <a:pt x="9850" y="7800"/>
                      </a:cubicBezTo>
                      <a:cubicBezTo>
                        <a:pt x="9810" y="7776"/>
                        <a:pt x="9787" y="7740"/>
                        <a:pt x="9787" y="7681"/>
                      </a:cubicBezTo>
                      <a:cubicBezTo>
                        <a:pt x="9787" y="7681"/>
                        <a:pt x="9787" y="7681"/>
                        <a:pt x="9787" y="989"/>
                      </a:cubicBezTo>
                      <a:cubicBezTo>
                        <a:pt x="9787" y="989"/>
                        <a:pt x="9787" y="989"/>
                        <a:pt x="8068" y="989"/>
                      </a:cubicBezTo>
                      <a:cubicBezTo>
                        <a:pt x="7981" y="989"/>
                        <a:pt x="7929" y="973"/>
                        <a:pt x="7889" y="945"/>
                      </a:cubicBezTo>
                      <a:cubicBezTo>
                        <a:pt x="7849" y="922"/>
                        <a:pt x="7825" y="886"/>
                        <a:pt x="7825" y="827"/>
                      </a:cubicBezTo>
                      <a:cubicBezTo>
                        <a:pt x="7825" y="827"/>
                        <a:pt x="7825" y="827"/>
                        <a:pt x="7825" y="162"/>
                      </a:cubicBezTo>
                      <a:cubicBezTo>
                        <a:pt x="7825" y="103"/>
                        <a:pt x="7849" y="67"/>
                        <a:pt x="7889" y="44"/>
                      </a:cubicBezTo>
                      <a:cubicBezTo>
                        <a:pt x="7929" y="16"/>
                        <a:pt x="7981" y="0"/>
                        <a:pt x="8068" y="0"/>
                      </a:cubicBezTo>
                      <a:close/>
                      <a:moveTo>
                        <a:pt x="1390" y="0"/>
                      </a:moveTo>
                      <a:cubicBezTo>
                        <a:pt x="1390" y="0"/>
                        <a:pt x="1390" y="0"/>
                        <a:pt x="4257" y="0"/>
                      </a:cubicBezTo>
                      <a:cubicBezTo>
                        <a:pt x="5370" y="0"/>
                        <a:pt x="6051" y="174"/>
                        <a:pt x="6466" y="538"/>
                      </a:cubicBezTo>
                      <a:cubicBezTo>
                        <a:pt x="7072" y="1036"/>
                        <a:pt x="7089" y="1843"/>
                        <a:pt x="7089" y="3077"/>
                      </a:cubicBezTo>
                      <a:cubicBezTo>
                        <a:pt x="7089" y="3077"/>
                        <a:pt x="7089" y="3077"/>
                        <a:pt x="7089" y="4766"/>
                      </a:cubicBezTo>
                      <a:cubicBezTo>
                        <a:pt x="7089" y="6000"/>
                        <a:pt x="7072" y="6807"/>
                        <a:pt x="6466" y="7305"/>
                      </a:cubicBezTo>
                      <a:cubicBezTo>
                        <a:pt x="6051" y="7669"/>
                        <a:pt x="5370" y="7843"/>
                        <a:pt x="4257" y="7843"/>
                      </a:cubicBezTo>
                      <a:cubicBezTo>
                        <a:pt x="4257" y="7843"/>
                        <a:pt x="4257" y="7843"/>
                        <a:pt x="1390" y="7843"/>
                      </a:cubicBezTo>
                      <a:cubicBezTo>
                        <a:pt x="1304" y="7843"/>
                        <a:pt x="1252" y="7827"/>
                        <a:pt x="1217" y="7800"/>
                      </a:cubicBezTo>
                      <a:cubicBezTo>
                        <a:pt x="1177" y="7776"/>
                        <a:pt x="1154" y="7740"/>
                        <a:pt x="1154" y="7681"/>
                      </a:cubicBezTo>
                      <a:cubicBezTo>
                        <a:pt x="1154" y="7681"/>
                        <a:pt x="1154" y="7681"/>
                        <a:pt x="1154" y="162"/>
                      </a:cubicBezTo>
                      <a:cubicBezTo>
                        <a:pt x="1154" y="103"/>
                        <a:pt x="1177" y="67"/>
                        <a:pt x="1217" y="44"/>
                      </a:cubicBezTo>
                      <a:cubicBezTo>
                        <a:pt x="1252" y="16"/>
                        <a:pt x="1304" y="0"/>
                        <a:pt x="1390" y="0"/>
                      </a:cubicBezTo>
                      <a:close/>
                      <a:moveTo>
                        <a:pt x="14706" y="0"/>
                      </a:moveTo>
                      <a:cubicBezTo>
                        <a:pt x="14706" y="0"/>
                        <a:pt x="14706" y="0"/>
                        <a:pt x="16045" y="0"/>
                      </a:cubicBezTo>
                      <a:cubicBezTo>
                        <a:pt x="16131" y="0"/>
                        <a:pt x="16183" y="16"/>
                        <a:pt x="16224" y="44"/>
                      </a:cubicBezTo>
                      <a:cubicBezTo>
                        <a:pt x="16264" y="67"/>
                        <a:pt x="16287" y="103"/>
                        <a:pt x="16287" y="162"/>
                      </a:cubicBezTo>
                      <a:cubicBezTo>
                        <a:pt x="16287" y="162"/>
                        <a:pt x="16287" y="162"/>
                        <a:pt x="16287" y="5712"/>
                      </a:cubicBezTo>
                      <a:cubicBezTo>
                        <a:pt x="16287" y="6314"/>
                        <a:pt x="16368" y="6646"/>
                        <a:pt x="16627" y="6844"/>
                      </a:cubicBezTo>
                      <a:cubicBezTo>
                        <a:pt x="16818" y="6990"/>
                        <a:pt x="17072" y="7053"/>
                        <a:pt x="17406" y="7053"/>
                      </a:cubicBezTo>
                      <a:cubicBezTo>
                        <a:pt x="17776" y="7053"/>
                        <a:pt x="18041" y="6982"/>
                        <a:pt x="18226" y="6844"/>
                      </a:cubicBezTo>
                      <a:cubicBezTo>
                        <a:pt x="18503" y="6638"/>
                        <a:pt x="18566" y="6294"/>
                        <a:pt x="18566" y="5712"/>
                      </a:cubicBezTo>
                      <a:cubicBezTo>
                        <a:pt x="18566" y="5712"/>
                        <a:pt x="18566" y="5712"/>
                        <a:pt x="18566" y="162"/>
                      </a:cubicBezTo>
                      <a:cubicBezTo>
                        <a:pt x="18566" y="103"/>
                        <a:pt x="18589" y="67"/>
                        <a:pt x="18630" y="44"/>
                      </a:cubicBezTo>
                      <a:cubicBezTo>
                        <a:pt x="18664" y="16"/>
                        <a:pt x="18722" y="0"/>
                        <a:pt x="18803" y="0"/>
                      </a:cubicBezTo>
                      <a:cubicBezTo>
                        <a:pt x="18803" y="0"/>
                        <a:pt x="18803" y="0"/>
                        <a:pt x="20147" y="0"/>
                      </a:cubicBezTo>
                      <a:cubicBezTo>
                        <a:pt x="20234" y="0"/>
                        <a:pt x="20286" y="16"/>
                        <a:pt x="20320" y="44"/>
                      </a:cubicBezTo>
                      <a:cubicBezTo>
                        <a:pt x="20361" y="67"/>
                        <a:pt x="20384" y="103"/>
                        <a:pt x="20384" y="162"/>
                      </a:cubicBezTo>
                      <a:cubicBezTo>
                        <a:pt x="20384" y="162"/>
                        <a:pt x="20384" y="162"/>
                        <a:pt x="20384" y="5716"/>
                      </a:cubicBezTo>
                      <a:cubicBezTo>
                        <a:pt x="20384" y="6464"/>
                        <a:pt x="20257" y="6962"/>
                        <a:pt x="19732" y="7382"/>
                      </a:cubicBezTo>
                      <a:cubicBezTo>
                        <a:pt x="19287" y="7738"/>
                        <a:pt x="18560" y="7943"/>
                        <a:pt x="17430" y="7943"/>
                      </a:cubicBezTo>
                      <a:cubicBezTo>
                        <a:pt x="16316" y="7943"/>
                        <a:pt x="15583" y="7750"/>
                        <a:pt x="15093" y="7382"/>
                      </a:cubicBezTo>
                      <a:cubicBezTo>
                        <a:pt x="14625" y="7030"/>
                        <a:pt x="14469" y="6523"/>
                        <a:pt x="14469" y="5716"/>
                      </a:cubicBezTo>
                      <a:cubicBezTo>
                        <a:pt x="14469" y="5716"/>
                        <a:pt x="14469" y="5716"/>
                        <a:pt x="14469" y="162"/>
                      </a:cubicBezTo>
                      <a:cubicBezTo>
                        <a:pt x="14469" y="103"/>
                        <a:pt x="14493" y="67"/>
                        <a:pt x="14527" y="44"/>
                      </a:cubicBezTo>
                      <a:cubicBezTo>
                        <a:pt x="14568" y="16"/>
                        <a:pt x="14620" y="0"/>
                        <a:pt x="14706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6799" tIns="46799" rIns="46799" bIns="46799" numCol="1" anchor="t">
                  <a:noAutofit/>
                </a:bodyPr>
                <a:lstStyle/>
                <a:p>
                  <a:pPr>
                    <a:defRPr>
                      <a:latin typeface="Verdana"/>
                      <a:ea typeface="Verdana"/>
                      <a:cs typeface="Verdana"/>
                      <a:sym typeface="Verdana"/>
                    </a:defRPr>
                  </a:pPr>
                </a:p>
              </p:txBody>
            </p:sp>
            <p:pic>
              <p:nvPicPr>
                <p:cNvPr id="55" name="logoill.pdf" descr="logoill.pdf"/>
                <p:cNvPicPr>
                  <a:picLocks noChangeAspect="0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486613" y="459579"/>
                  <a:ext cx="164286" cy="157037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56" name="mcstas-logo.pdf" descr="mcstas-logo.pdf"/>
                <p:cNvPicPr>
                  <a:picLocks noChangeAspect="0"/>
                </p:cNvPicPr>
                <p:nvPr/>
              </p:nvPicPr>
              <p:blipFill>
                <a:blip r:embed="rId5">
                  <a:extLst/>
                </a:blip>
                <a:srcRect l="0" t="0" r="0" b="0"/>
                <a:stretch>
                  <a:fillRect/>
                </a:stretch>
              </p:blipFill>
              <p:spPr>
                <a:xfrm>
                  <a:off x="0" y="0"/>
                  <a:ext cx="725762" cy="426459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57" name="PSI-Logo_trans.png" descr="PSI-Logo_trans.png"/>
                <p:cNvPicPr>
                  <a:picLocks noChangeAspect="0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270340" y="501170"/>
                  <a:ext cx="204490" cy="74865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58" name="ku-logo.pdf" descr="ku-logo.pdf"/>
                <p:cNvPicPr>
                  <a:picLocks noChangeAspect="0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131011" y="451261"/>
                  <a:ext cx="128373" cy="174419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59" name="ESS_Logo_Frugal_Blue_cmyk.png" descr="ESS_Logo_Frugal_Blue_cmyk.png"/>
                <p:cNvPicPr>
                  <a:picLocks noChangeAspect="0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214914" y="607364"/>
                  <a:ext cx="279297" cy="15028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pic>
          <p:nvPicPr>
            <p:cNvPr id="62" name="Image" descr="Image"/>
            <p:cNvPicPr>
              <a:picLocks noChangeAspect="1"/>
            </p:cNvPicPr>
            <p:nvPr/>
          </p:nvPicPr>
          <p:blipFill>
            <a:blip r:embed="rId9">
              <a:extLst/>
            </a:blip>
            <a:srcRect l="0" t="0" r="77004" b="0"/>
            <a:stretch>
              <a:fillRect/>
            </a:stretch>
          </p:blipFill>
          <p:spPr>
            <a:xfrm>
              <a:off x="44293" y="62025"/>
              <a:ext cx="617630" cy="61184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71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72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73" name="Title Text"/>
          <p:cNvSpPr txBox="1"/>
          <p:nvPr>
            <p:ph type="title"/>
          </p:nvPr>
        </p:nvSpPr>
        <p:spPr>
          <a:xfrm>
            <a:off x="1774725" y="426126"/>
            <a:ext cx="9312376" cy="97271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74" name="Body Level One…"/>
          <p:cNvSpPr txBox="1"/>
          <p:nvPr>
            <p:ph type="body" sz="half" idx="1"/>
          </p:nvPr>
        </p:nvSpPr>
        <p:spPr>
          <a:xfrm>
            <a:off x="1774800" y="1706398"/>
            <a:ext cx="4410177" cy="45468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76" name="ESS.png" descr="ES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0250" y="252000"/>
            <a:ext cx="1138321" cy="612001"/>
          </a:xfrm>
          <a:prstGeom prst="rect">
            <a:avLst/>
          </a:prstGeom>
          <a:ln w="12700">
            <a:miter lim="400000"/>
          </a:ln>
        </p:spPr>
      </p:pic>
      <p:sp>
        <p:nvSpPr>
          <p:cNvPr id="77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2021 ISIS McStas school</a:t>
            </a:r>
          </a:p>
        </p:txBody>
      </p:sp>
      <p:grpSp>
        <p:nvGrpSpPr>
          <p:cNvPr id="90" name="Group"/>
          <p:cNvGrpSpPr/>
          <p:nvPr/>
        </p:nvGrpSpPr>
        <p:grpSpPr>
          <a:xfrm>
            <a:off x="17068" y="935881"/>
            <a:ext cx="1506786" cy="5584238"/>
            <a:chOff x="0" y="0"/>
            <a:chExt cx="1506784" cy="5584236"/>
          </a:xfrm>
        </p:grpSpPr>
        <p:pic>
          <p:nvPicPr>
            <p:cNvPr id="78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0" r="0" b="0"/>
            <a:stretch>
              <a:fillRect/>
            </a:stretch>
          </p:blipFill>
          <p:spPr>
            <a:xfrm>
              <a:off x="0" y="0"/>
              <a:ext cx="1506785" cy="558423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79" name="Rectangle"/>
            <p:cNvSpPr/>
            <p:nvPr/>
          </p:nvSpPr>
          <p:spPr>
            <a:xfrm>
              <a:off x="26491" y="29555"/>
              <a:ext cx="1453952" cy="79170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grpSp>
          <p:nvGrpSpPr>
            <p:cNvPr id="88" name="Group"/>
            <p:cNvGrpSpPr/>
            <p:nvPr/>
          </p:nvGrpSpPr>
          <p:grpSpPr>
            <a:xfrm>
              <a:off x="161144" y="50051"/>
              <a:ext cx="1271028" cy="5510910"/>
              <a:chOff x="0" y="0"/>
              <a:chExt cx="1271027" cy="5510908"/>
            </a:xfrm>
          </p:grpSpPr>
          <p:sp>
            <p:nvSpPr>
              <p:cNvPr id="80" name="2021 Virtual ISIS McStas School"/>
              <p:cNvSpPr txBox="1"/>
              <p:nvPr/>
            </p:nvSpPr>
            <p:spPr>
              <a:xfrm>
                <a:off x="0" y="4478221"/>
                <a:ext cx="1184497" cy="103268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b">
                <a:normAutofit fontScale="100000" lnSpcReduction="0"/>
              </a:bodyPr>
              <a:lstStyle/>
              <a:p>
                <a:pPr algn="ctr" defTabSz="393192">
                  <a:lnSpc>
                    <a:spcPct val="110000"/>
                  </a:lnSpc>
                  <a:spcBef>
                    <a:spcPts val="0"/>
                  </a:spcBef>
                  <a:defRPr b="1" i="1" sz="1591">
                    <a:solidFill>
                      <a:srgbClr val="FFFFFF"/>
                    </a:solidFill>
                  </a:defRPr>
                </a:pPr>
                <a:r>
                  <a:t>2021 Virtual ISIS</a:t>
                </a:r>
                <a:br/>
                <a:r>
                  <a:t>McStas School</a:t>
                </a:r>
              </a:p>
            </p:txBody>
          </p:sp>
          <p:grpSp>
            <p:nvGrpSpPr>
              <p:cNvPr id="87" name="Group"/>
              <p:cNvGrpSpPr/>
              <p:nvPr/>
            </p:nvGrpSpPr>
            <p:grpSpPr>
              <a:xfrm>
                <a:off x="545266" y="-1"/>
                <a:ext cx="725762" cy="757651"/>
                <a:chOff x="0" y="0"/>
                <a:chExt cx="725761" cy="757649"/>
              </a:xfrm>
            </p:grpSpPr>
            <p:sp>
              <p:nvSpPr>
                <p:cNvPr id="81" name="Logo color"/>
                <p:cNvSpPr/>
                <p:nvPr/>
              </p:nvSpPr>
              <p:spPr>
                <a:xfrm>
                  <a:off x="2507" y="452770"/>
                  <a:ext cx="117009" cy="17065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4597" y="18293"/>
                      </a:moveTo>
                      <a:cubicBezTo>
                        <a:pt x="10549" y="19881"/>
                        <a:pt x="11051" y="19881"/>
                        <a:pt x="17003" y="18293"/>
                      </a:cubicBezTo>
                      <a:cubicBezTo>
                        <a:pt x="17003" y="18293"/>
                        <a:pt x="17003" y="18293"/>
                        <a:pt x="21600" y="19949"/>
                      </a:cubicBezTo>
                      <a:cubicBezTo>
                        <a:pt x="21600" y="19949"/>
                        <a:pt x="21600" y="19949"/>
                        <a:pt x="17003" y="21600"/>
                      </a:cubicBezTo>
                      <a:cubicBezTo>
                        <a:pt x="11051" y="20016"/>
                        <a:pt x="10549" y="20016"/>
                        <a:pt x="4597" y="21600"/>
                      </a:cubicBezTo>
                      <a:cubicBezTo>
                        <a:pt x="4597" y="21600"/>
                        <a:pt x="4597" y="21600"/>
                        <a:pt x="0" y="19949"/>
                      </a:cubicBezTo>
                      <a:cubicBezTo>
                        <a:pt x="0" y="19949"/>
                        <a:pt x="0" y="19949"/>
                        <a:pt x="4597" y="18293"/>
                      </a:cubicBezTo>
                      <a:close/>
                      <a:moveTo>
                        <a:pt x="4597" y="14200"/>
                      </a:moveTo>
                      <a:cubicBezTo>
                        <a:pt x="10549" y="15790"/>
                        <a:pt x="11051" y="15790"/>
                        <a:pt x="17003" y="14200"/>
                      </a:cubicBezTo>
                      <a:cubicBezTo>
                        <a:pt x="17003" y="14200"/>
                        <a:pt x="17003" y="14200"/>
                        <a:pt x="21600" y="15858"/>
                      </a:cubicBezTo>
                      <a:cubicBezTo>
                        <a:pt x="21600" y="15858"/>
                        <a:pt x="21600" y="15858"/>
                        <a:pt x="17003" y="17512"/>
                      </a:cubicBezTo>
                      <a:cubicBezTo>
                        <a:pt x="11051" y="15925"/>
                        <a:pt x="10549" y="15925"/>
                        <a:pt x="4597" y="17512"/>
                      </a:cubicBezTo>
                      <a:cubicBezTo>
                        <a:pt x="4597" y="17512"/>
                        <a:pt x="4597" y="17512"/>
                        <a:pt x="0" y="15858"/>
                      </a:cubicBezTo>
                      <a:cubicBezTo>
                        <a:pt x="0" y="15858"/>
                        <a:pt x="0" y="15858"/>
                        <a:pt x="4597" y="14200"/>
                      </a:cubicBezTo>
                      <a:close/>
                      <a:moveTo>
                        <a:pt x="4597" y="10111"/>
                      </a:moveTo>
                      <a:cubicBezTo>
                        <a:pt x="10549" y="11702"/>
                        <a:pt x="11051" y="11702"/>
                        <a:pt x="17003" y="10111"/>
                      </a:cubicBezTo>
                      <a:cubicBezTo>
                        <a:pt x="17003" y="10111"/>
                        <a:pt x="17003" y="10111"/>
                        <a:pt x="21600" y="11769"/>
                      </a:cubicBezTo>
                      <a:cubicBezTo>
                        <a:pt x="21600" y="11769"/>
                        <a:pt x="21600" y="11769"/>
                        <a:pt x="17003" y="13423"/>
                      </a:cubicBezTo>
                      <a:cubicBezTo>
                        <a:pt x="11051" y="11837"/>
                        <a:pt x="10549" y="11837"/>
                        <a:pt x="4597" y="13423"/>
                      </a:cubicBezTo>
                      <a:cubicBezTo>
                        <a:pt x="4597" y="13423"/>
                        <a:pt x="4597" y="13423"/>
                        <a:pt x="0" y="11769"/>
                      </a:cubicBezTo>
                      <a:cubicBezTo>
                        <a:pt x="0" y="11769"/>
                        <a:pt x="0" y="11769"/>
                        <a:pt x="4597" y="10111"/>
                      </a:cubicBezTo>
                      <a:close/>
                      <a:moveTo>
                        <a:pt x="2971" y="918"/>
                      </a:moveTo>
                      <a:lnTo>
                        <a:pt x="2971" y="6926"/>
                      </a:lnTo>
                      <a:cubicBezTo>
                        <a:pt x="2971" y="6926"/>
                        <a:pt x="2971" y="6926"/>
                        <a:pt x="3980" y="6926"/>
                      </a:cubicBezTo>
                      <a:cubicBezTo>
                        <a:pt x="4430" y="6926"/>
                        <a:pt x="4695" y="6878"/>
                        <a:pt x="4903" y="6708"/>
                      </a:cubicBezTo>
                      <a:cubicBezTo>
                        <a:pt x="5220" y="6447"/>
                        <a:pt x="5249" y="5917"/>
                        <a:pt x="5249" y="4849"/>
                      </a:cubicBezTo>
                      <a:cubicBezTo>
                        <a:pt x="5249" y="4849"/>
                        <a:pt x="5249" y="4849"/>
                        <a:pt x="5249" y="2990"/>
                      </a:cubicBezTo>
                      <a:cubicBezTo>
                        <a:pt x="5249" y="1926"/>
                        <a:pt x="5220" y="1396"/>
                        <a:pt x="4903" y="1135"/>
                      </a:cubicBezTo>
                      <a:cubicBezTo>
                        <a:pt x="4695" y="965"/>
                        <a:pt x="4430" y="918"/>
                        <a:pt x="3980" y="918"/>
                      </a:cubicBezTo>
                      <a:cubicBezTo>
                        <a:pt x="3980" y="918"/>
                        <a:pt x="3980" y="918"/>
                        <a:pt x="2971" y="918"/>
                      </a:cubicBezTo>
                      <a:close/>
                      <a:moveTo>
                        <a:pt x="8068" y="0"/>
                      </a:moveTo>
                      <a:cubicBezTo>
                        <a:pt x="8068" y="0"/>
                        <a:pt x="8068" y="0"/>
                        <a:pt x="13456" y="0"/>
                      </a:cubicBezTo>
                      <a:cubicBezTo>
                        <a:pt x="13542" y="0"/>
                        <a:pt x="13594" y="16"/>
                        <a:pt x="13635" y="44"/>
                      </a:cubicBezTo>
                      <a:cubicBezTo>
                        <a:pt x="13669" y="67"/>
                        <a:pt x="13698" y="103"/>
                        <a:pt x="13698" y="162"/>
                      </a:cubicBezTo>
                      <a:cubicBezTo>
                        <a:pt x="13698" y="162"/>
                        <a:pt x="13698" y="162"/>
                        <a:pt x="13698" y="827"/>
                      </a:cubicBezTo>
                      <a:cubicBezTo>
                        <a:pt x="13698" y="886"/>
                        <a:pt x="13669" y="922"/>
                        <a:pt x="13635" y="945"/>
                      </a:cubicBezTo>
                      <a:cubicBezTo>
                        <a:pt x="13594" y="973"/>
                        <a:pt x="13542" y="989"/>
                        <a:pt x="13456" y="989"/>
                      </a:cubicBezTo>
                      <a:cubicBezTo>
                        <a:pt x="13456" y="989"/>
                        <a:pt x="13456" y="989"/>
                        <a:pt x="11731" y="989"/>
                      </a:cubicBezTo>
                      <a:cubicBezTo>
                        <a:pt x="11731" y="989"/>
                        <a:pt x="11731" y="989"/>
                        <a:pt x="11731" y="7681"/>
                      </a:cubicBezTo>
                      <a:cubicBezTo>
                        <a:pt x="11731" y="7740"/>
                        <a:pt x="11708" y="7776"/>
                        <a:pt x="11667" y="7800"/>
                      </a:cubicBezTo>
                      <a:cubicBezTo>
                        <a:pt x="11633" y="7827"/>
                        <a:pt x="11581" y="7843"/>
                        <a:pt x="11494" y="7843"/>
                      </a:cubicBezTo>
                      <a:cubicBezTo>
                        <a:pt x="11494" y="7843"/>
                        <a:pt x="11494" y="7843"/>
                        <a:pt x="10029" y="7843"/>
                      </a:cubicBezTo>
                      <a:cubicBezTo>
                        <a:pt x="9943" y="7843"/>
                        <a:pt x="9891" y="7827"/>
                        <a:pt x="9850" y="7800"/>
                      </a:cubicBezTo>
                      <a:cubicBezTo>
                        <a:pt x="9810" y="7776"/>
                        <a:pt x="9787" y="7740"/>
                        <a:pt x="9787" y="7681"/>
                      </a:cubicBezTo>
                      <a:cubicBezTo>
                        <a:pt x="9787" y="7681"/>
                        <a:pt x="9787" y="7681"/>
                        <a:pt x="9787" y="989"/>
                      </a:cubicBezTo>
                      <a:cubicBezTo>
                        <a:pt x="9787" y="989"/>
                        <a:pt x="9787" y="989"/>
                        <a:pt x="8068" y="989"/>
                      </a:cubicBezTo>
                      <a:cubicBezTo>
                        <a:pt x="7981" y="989"/>
                        <a:pt x="7929" y="973"/>
                        <a:pt x="7889" y="945"/>
                      </a:cubicBezTo>
                      <a:cubicBezTo>
                        <a:pt x="7849" y="922"/>
                        <a:pt x="7825" y="886"/>
                        <a:pt x="7825" y="827"/>
                      </a:cubicBezTo>
                      <a:cubicBezTo>
                        <a:pt x="7825" y="827"/>
                        <a:pt x="7825" y="827"/>
                        <a:pt x="7825" y="162"/>
                      </a:cubicBezTo>
                      <a:cubicBezTo>
                        <a:pt x="7825" y="103"/>
                        <a:pt x="7849" y="67"/>
                        <a:pt x="7889" y="44"/>
                      </a:cubicBezTo>
                      <a:cubicBezTo>
                        <a:pt x="7929" y="16"/>
                        <a:pt x="7981" y="0"/>
                        <a:pt x="8068" y="0"/>
                      </a:cubicBezTo>
                      <a:close/>
                      <a:moveTo>
                        <a:pt x="1390" y="0"/>
                      </a:moveTo>
                      <a:cubicBezTo>
                        <a:pt x="1390" y="0"/>
                        <a:pt x="1390" y="0"/>
                        <a:pt x="4257" y="0"/>
                      </a:cubicBezTo>
                      <a:cubicBezTo>
                        <a:pt x="5370" y="0"/>
                        <a:pt x="6051" y="174"/>
                        <a:pt x="6466" y="538"/>
                      </a:cubicBezTo>
                      <a:cubicBezTo>
                        <a:pt x="7072" y="1036"/>
                        <a:pt x="7089" y="1843"/>
                        <a:pt x="7089" y="3077"/>
                      </a:cubicBezTo>
                      <a:cubicBezTo>
                        <a:pt x="7089" y="3077"/>
                        <a:pt x="7089" y="3077"/>
                        <a:pt x="7089" y="4766"/>
                      </a:cubicBezTo>
                      <a:cubicBezTo>
                        <a:pt x="7089" y="6000"/>
                        <a:pt x="7072" y="6807"/>
                        <a:pt x="6466" y="7305"/>
                      </a:cubicBezTo>
                      <a:cubicBezTo>
                        <a:pt x="6051" y="7669"/>
                        <a:pt x="5370" y="7843"/>
                        <a:pt x="4257" y="7843"/>
                      </a:cubicBezTo>
                      <a:cubicBezTo>
                        <a:pt x="4257" y="7843"/>
                        <a:pt x="4257" y="7843"/>
                        <a:pt x="1390" y="7843"/>
                      </a:cubicBezTo>
                      <a:cubicBezTo>
                        <a:pt x="1304" y="7843"/>
                        <a:pt x="1252" y="7827"/>
                        <a:pt x="1217" y="7800"/>
                      </a:cubicBezTo>
                      <a:cubicBezTo>
                        <a:pt x="1177" y="7776"/>
                        <a:pt x="1154" y="7740"/>
                        <a:pt x="1154" y="7681"/>
                      </a:cubicBezTo>
                      <a:cubicBezTo>
                        <a:pt x="1154" y="7681"/>
                        <a:pt x="1154" y="7681"/>
                        <a:pt x="1154" y="162"/>
                      </a:cubicBezTo>
                      <a:cubicBezTo>
                        <a:pt x="1154" y="103"/>
                        <a:pt x="1177" y="67"/>
                        <a:pt x="1217" y="44"/>
                      </a:cubicBezTo>
                      <a:cubicBezTo>
                        <a:pt x="1252" y="16"/>
                        <a:pt x="1304" y="0"/>
                        <a:pt x="1390" y="0"/>
                      </a:cubicBezTo>
                      <a:close/>
                      <a:moveTo>
                        <a:pt x="14706" y="0"/>
                      </a:moveTo>
                      <a:cubicBezTo>
                        <a:pt x="14706" y="0"/>
                        <a:pt x="14706" y="0"/>
                        <a:pt x="16045" y="0"/>
                      </a:cubicBezTo>
                      <a:cubicBezTo>
                        <a:pt x="16131" y="0"/>
                        <a:pt x="16183" y="16"/>
                        <a:pt x="16224" y="44"/>
                      </a:cubicBezTo>
                      <a:cubicBezTo>
                        <a:pt x="16264" y="67"/>
                        <a:pt x="16287" y="103"/>
                        <a:pt x="16287" y="162"/>
                      </a:cubicBezTo>
                      <a:cubicBezTo>
                        <a:pt x="16287" y="162"/>
                        <a:pt x="16287" y="162"/>
                        <a:pt x="16287" y="5712"/>
                      </a:cubicBezTo>
                      <a:cubicBezTo>
                        <a:pt x="16287" y="6314"/>
                        <a:pt x="16368" y="6646"/>
                        <a:pt x="16627" y="6844"/>
                      </a:cubicBezTo>
                      <a:cubicBezTo>
                        <a:pt x="16818" y="6990"/>
                        <a:pt x="17072" y="7053"/>
                        <a:pt x="17406" y="7053"/>
                      </a:cubicBezTo>
                      <a:cubicBezTo>
                        <a:pt x="17776" y="7053"/>
                        <a:pt x="18041" y="6982"/>
                        <a:pt x="18226" y="6844"/>
                      </a:cubicBezTo>
                      <a:cubicBezTo>
                        <a:pt x="18503" y="6638"/>
                        <a:pt x="18566" y="6294"/>
                        <a:pt x="18566" y="5712"/>
                      </a:cubicBezTo>
                      <a:cubicBezTo>
                        <a:pt x="18566" y="5712"/>
                        <a:pt x="18566" y="5712"/>
                        <a:pt x="18566" y="162"/>
                      </a:cubicBezTo>
                      <a:cubicBezTo>
                        <a:pt x="18566" y="103"/>
                        <a:pt x="18589" y="67"/>
                        <a:pt x="18630" y="44"/>
                      </a:cubicBezTo>
                      <a:cubicBezTo>
                        <a:pt x="18664" y="16"/>
                        <a:pt x="18722" y="0"/>
                        <a:pt x="18803" y="0"/>
                      </a:cubicBezTo>
                      <a:cubicBezTo>
                        <a:pt x="18803" y="0"/>
                        <a:pt x="18803" y="0"/>
                        <a:pt x="20147" y="0"/>
                      </a:cubicBezTo>
                      <a:cubicBezTo>
                        <a:pt x="20234" y="0"/>
                        <a:pt x="20286" y="16"/>
                        <a:pt x="20320" y="44"/>
                      </a:cubicBezTo>
                      <a:cubicBezTo>
                        <a:pt x="20361" y="67"/>
                        <a:pt x="20384" y="103"/>
                        <a:pt x="20384" y="162"/>
                      </a:cubicBezTo>
                      <a:cubicBezTo>
                        <a:pt x="20384" y="162"/>
                        <a:pt x="20384" y="162"/>
                        <a:pt x="20384" y="5716"/>
                      </a:cubicBezTo>
                      <a:cubicBezTo>
                        <a:pt x="20384" y="6464"/>
                        <a:pt x="20257" y="6962"/>
                        <a:pt x="19732" y="7382"/>
                      </a:cubicBezTo>
                      <a:cubicBezTo>
                        <a:pt x="19287" y="7738"/>
                        <a:pt x="18560" y="7943"/>
                        <a:pt x="17430" y="7943"/>
                      </a:cubicBezTo>
                      <a:cubicBezTo>
                        <a:pt x="16316" y="7943"/>
                        <a:pt x="15583" y="7750"/>
                        <a:pt x="15093" y="7382"/>
                      </a:cubicBezTo>
                      <a:cubicBezTo>
                        <a:pt x="14625" y="7030"/>
                        <a:pt x="14469" y="6523"/>
                        <a:pt x="14469" y="5716"/>
                      </a:cubicBezTo>
                      <a:cubicBezTo>
                        <a:pt x="14469" y="5716"/>
                        <a:pt x="14469" y="5716"/>
                        <a:pt x="14469" y="162"/>
                      </a:cubicBezTo>
                      <a:cubicBezTo>
                        <a:pt x="14469" y="103"/>
                        <a:pt x="14493" y="67"/>
                        <a:pt x="14527" y="44"/>
                      </a:cubicBezTo>
                      <a:cubicBezTo>
                        <a:pt x="14568" y="16"/>
                        <a:pt x="14620" y="0"/>
                        <a:pt x="14706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6799" tIns="46799" rIns="46799" bIns="46799" numCol="1" anchor="t">
                  <a:noAutofit/>
                </a:bodyPr>
                <a:lstStyle/>
                <a:p>
                  <a:pPr>
                    <a:defRPr>
                      <a:latin typeface="Verdana"/>
                      <a:ea typeface="Verdana"/>
                      <a:cs typeface="Verdana"/>
                      <a:sym typeface="Verdana"/>
                    </a:defRPr>
                  </a:pPr>
                </a:p>
              </p:txBody>
            </p:sp>
            <p:pic>
              <p:nvPicPr>
                <p:cNvPr id="82" name="logoill.pdf" descr="logoill.pdf"/>
                <p:cNvPicPr>
                  <a:picLocks noChangeAspect="0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486613" y="459579"/>
                  <a:ext cx="164286" cy="157037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83" name="mcstas-logo.pdf" descr="mcstas-logo.pdf"/>
                <p:cNvPicPr>
                  <a:picLocks noChangeAspect="0"/>
                </p:cNvPicPr>
                <p:nvPr/>
              </p:nvPicPr>
              <p:blipFill>
                <a:blip r:embed="rId5">
                  <a:extLst/>
                </a:blip>
                <a:srcRect l="0" t="0" r="0" b="0"/>
                <a:stretch>
                  <a:fillRect/>
                </a:stretch>
              </p:blipFill>
              <p:spPr>
                <a:xfrm>
                  <a:off x="0" y="0"/>
                  <a:ext cx="725762" cy="426459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84" name="PSI-Logo_trans.png" descr="PSI-Logo_trans.png"/>
                <p:cNvPicPr>
                  <a:picLocks noChangeAspect="0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270340" y="501170"/>
                  <a:ext cx="204490" cy="74865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85" name="ku-logo.pdf" descr="ku-logo.pdf"/>
                <p:cNvPicPr>
                  <a:picLocks noChangeAspect="0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131011" y="451261"/>
                  <a:ext cx="128373" cy="174419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86" name="ESS_Logo_Frugal_Blue_cmyk.png" descr="ESS_Logo_Frugal_Blue_cmyk.png"/>
                <p:cNvPicPr>
                  <a:picLocks noChangeAspect="0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214914" y="607364"/>
                  <a:ext cx="279297" cy="15028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pic>
          <p:nvPicPr>
            <p:cNvPr id="89" name="Image" descr="Image"/>
            <p:cNvPicPr>
              <a:picLocks noChangeAspect="1"/>
            </p:cNvPicPr>
            <p:nvPr/>
          </p:nvPicPr>
          <p:blipFill>
            <a:blip r:embed="rId9">
              <a:extLst/>
            </a:blip>
            <a:srcRect l="0" t="0" r="77004" b="0"/>
            <a:stretch>
              <a:fillRect/>
            </a:stretch>
          </p:blipFill>
          <p:spPr>
            <a:xfrm>
              <a:off x="44293" y="62025"/>
              <a:ext cx="617630" cy="61184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ext and two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98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99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00" name="Title Text"/>
          <p:cNvSpPr txBox="1"/>
          <p:nvPr>
            <p:ph type="title"/>
          </p:nvPr>
        </p:nvSpPr>
        <p:spPr>
          <a:xfrm>
            <a:off x="1774725" y="426126"/>
            <a:ext cx="6048673" cy="97271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101" name="Body Level One…"/>
          <p:cNvSpPr txBox="1"/>
          <p:nvPr>
            <p:ph type="body" sz="half" idx="1"/>
          </p:nvPr>
        </p:nvSpPr>
        <p:spPr>
          <a:xfrm>
            <a:off x="1774725" y="1706328"/>
            <a:ext cx="6048673" cy="454557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2" name="Picture Placeholder 9"/>
          <p:cNvSpPr/>
          <p:nvPr>
            <p:ph type="pic" sz="quarter" idx="21"/>
          </p:nvPr>
        </p:nvSpPr>
        <p:spPr>
          <a:xfrm>
            <a:off x="8331213" y="849733"/>
            <a:ext cx="3859201" cy="25056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03" name="Picture Placeholder 11"/>
          <p:cNvSpPr/>
          <p:nvPr>
            <p:ph type="pic" sz="quarter" idx="22"/>
          </p:nvPr>
        </p:nvSpPr>
        <p:spPr>
          <a:xfrm>
            <a:off x="8331213" y="3563718"/>
            <a:ext cx="3859201" cy="25056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0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05" name="ESS.png" descr="ES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0250" y="252000"/>
            <a:ext cx="1138321" cy="612001"/>
          </a:xfrm>
          <a:prstGeom prst="rect">
            <a:avLst/>
          </a:prstGeom>
          <a:ln w="12700">
            <a:miter lim="400000"/>
          </a:ln>
        </p:spPr>
      </p:pic>
      <p:sp>
        <p:nvSpPr>
          <p:cNvPr id="106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2021 ISIS McStas school</a:t>
            </a:r>
          </a:p>
        </p:txBody>
      </p:sp>
      <p:grpSp>
        <p:nvGrpSpPr>
          <p:cNvPr id="119" name="Group"/>
          <p:cNvGrpSpPr/>
          <p:nvPr/>
        </p:nvGrpSpPr>
        <p:grpSpPr>
          <a:xfrm>
            <a:off x="17068" y="935881"/>
            <a:ext cx="1506786" cy="5584238"/>
            <a:chOff x="0" y="0"/>
            <a:chExt cx="1506784" cy="5584236"/>
          </a:xfrm>
        </p:grpSpPr>
        <p:pic>
          <p:nvPicPr>
            <p:cNvPr id="107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0" r="0" b="0"/>
            <a:stretch>
              <a:fillRect/>
            </a:stretch>
          </p:blipFill>
          <p:spPr>
            <a:xfrm>
              <a:off x="0" y="0"/>
              <a:ext cx="1506785" cy="558423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08" name="Rectangle"/>
            <p:cNvSpPr/>
            <p:nvPr/>
          </p:nvSpPr>
          <p:spPr>
            <a:xfrm>
              <a:off x="26491" y="29555"/>
              <a:ext cx="1453952" cy="79170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grpSp>
          <p:nvGrpSpPr>
            <p:cNvPr id="117" name="Group"/>
            <p:cNvGrpSpPr/>
            <p:nvPr/>
          </p:nvGrpSpPr>
          <p:grpSpPr>
            <a:xfrm>
              <a:off x="161144" y="50051"/>
              <a:ext cx="1271028" cy="5510910"/>
              <a:chOff x="0" y="0"/>
              <a:chExt cx="1271027" cy="5510908"/>
            </a:xfrm>
          </p:grpSpPr>
          <p:sp>
            <p:nvSpPr>
              <p:cNvPr id="109" name="2021 Virtual ISIS McStas School"/>
              <p:cNvSpPr txBox="1"/>
              <p:nvPr/>
            </p:nvSpPr>
            <p:spPr>
              <a:xfrm>
                <a:off x="0" y="4478221"/>
                <a:ext cx="1184497" cy="103268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b">
                <a:normAutofit fontScale="100000" lnSpcReduction="0"/>
              </a:bodyPr>
              <a:lstStyle/>
              <a:p>
                <a:pPr algn="ctr" defTabSz="393192">
                  <a:lnSpc>
                    <a:spcPct val="110000"/>
                  </a:lnSpc>
                  <a:spcBef>
                    <a:spcPts val="0"/>
                  </a:spcBef>
                  <a:defRPr b="1" i="1" sz="1591">
                    <a:solidFill>
                      <a:srgbClr val="FFFFFF"/>
                    </a:solidFill>
                  </a:defRPr>
                </a:pPr>
                <a:r>
                  <a:t>2021 Virtual ISIS</a:t>
                </a:r>
                <a:br/>
                <a:r>
                  <a:t>McStas School</a:t>
                </a:r>
              </a:p>
            </p:txBody>
          </p:sp>
          <p:grpSp>
            <p:nvGrpSpPr>
              <p:cNvPr id="116" name="Group"/>
              <p:cNvGrpSpPr/>
              <p:nvPr/>
            </p:nvGrpSpPr>
            <p:grpSpPr>
              <a:xfrm>
                <a:off x="545266" y="-1"/>
                <a:ext cx="725762" cy="757651"/>
                <a:chOff x="0" y="0"/>
                <a:chExt cx="725761" cy="757649"/>
              </a:xfrm>
            </p:grpSpPr>
            <p:sp>
              <p:nvSpPr>
                <p:cNvPr id="110" name="Logo color"/>
                <p:cNvSpPr/>
                <p:nvPr/>
              </p:nvSpPr>
              <p:spPr>
                <a:xfrm>
                  <a:off x="2507" y="452770"/>
                  <a:ext cx="117009" cy="17065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4597" y="18293"/>
                      </a:moveTo>
                      <a:cubicBezTo>
                        <a:pt x="10549" y="19881"/>
                        <a:pt x="11051" y="19881"/>
                        <a:pt x="17003" y="18293"/>
                      </a:cubicBezTo>
                      <a:cubicBezTo>
                        <a:pt x="17003" y="18293"/>
                        <a:pt x="17003" y="18293"/>
                        <a:pt x="21600" y="19949"/>
                      </a:cubicBezTo>
                      <a:cubicBezTo>
                        <a:pt x="21600" y="19949"/>
                        <a:pt x="21600" y="19949"/>
                        <a:pt x="17003" y="21600"/>
                      </a:cubicBezTo>
                      <a:cubicBezTo>
                        <a:pt x="11051" y="20016"/>
                        <a:pt x="10549" y="20016"/>
                        <a:pt x="4597" y="21600"/>
                      </a:cubicBezTo>
                      <a:cubicBezTo>
                        <a:pt x="4597" y="21600"/>
                        <a:pt x="4597" y="21600"/>
                        <a:pt x="0" y="19949"/>
                      </a:cubicBezTo>
                      <a:cubicBezTo>
                        <a:pt x="0" y="19949"/>
                        <a:pt x="0" y="19949"/>
                        <a:pt x="4597" y="18293"/>
                      </a:cubicBezTo>
                      <a:close/>
                      <a:moveTo>
                        <a:pt x="4597" y="14200"/>
                      </a:moveTo>
                      <a:cubicBezTo>
                        <a:pt x="10549" y="15790"/>
                        <a:pt x="11051" y="15790"/>
                        <a:pt x="17003" y="14200"/>
                      </a:cubicBezTo>
                      <a:cubicBezTo>
                        <a:pt x="17003" y="14200"/>
                        <a:pt x="17003" y="14200"/>
                        <a:pt x="21600" y="15858"/>
                      </a:cubicBezTo>
                      <a:cubicBezTo>
                        <a:pt x="21600" y="15858"/>
                        <a:pt x="21600" y="15858"/>
                        <a:pt x="17003" y="17512"/>
                      </a:cubicBezTo>
                      <a:cubicBezTo>
                        <a:pt x="11051" y="15925"/>
                        <a:pt x="10549" y="15925"/>
                        <a:pt x="4597" y="17512"/>
                      </a:cubicBezTo>
                      <a:cubicBezTo>
                        <a:pt x="4597" y="17512"/>
                        <a:pt x="4597" y="17512"/>
                        <a:pt x="0" y="15858"/>
                      </a:cubicBezTo>
                      <a:cubicBezTo>
                        <a:pt x="0" y="15858"/>
                        <a:pt x="0" y="15858"/>
                        <a:pt x="4597" y="14200"/>
                      </a:cubicBezTo>
                      <a:close/>
                      <a:moveTo>
                        <a:pt x="4597" y="10111"/>
                      </a:moveTo>
                      <a:cubicBezTo>
                        <a:pt x="10549" y="11702"/>
                        <a:pt x="11051" y="11702"/>
                        <a:pt x="17003" y="10111"/>
                      </a:cubicBezTo>
                      <a:cubicBezTo>
                        <a:pt x="17003" y="10111"/>
                        <a:pt x="17003" y="10111"/>
                        <a:pt x="21600" y="11769"/>
                      </a:cubicBezTo>
                      <a:cubicBezTo>
                        <a:pt x="21600" y="11769"/>
                        <a:pt x="21600" y="11769"/>
                        <a:pt x="17003" y="13423"/>
                      </a:cubicBezTo>
                      <a:cubicBezTo>
                        <a:pt x="11051" y="11837"/>
                        <a:pt x="10549" y="11837"/>
                        <a:pt x="4597" y="13423"/>
                      </a:cubicBezTo>
                      <a:cubicBezTo>
                        <a:pt x="4597" y="13423"/>
                        <a:pt x="4597" y="13423"/>
                        <a:pt x="0" y="11769"/>
                      </a:cubicBezTo>
                      <a:cubicBezTo>
                        <a:pt x="0" y="11769"/>
                        <a:pt x="0" y="11769"/>
                        <a:pt x="4597" y="10111"/>
                      </a:cubicBezTo>
                      <a:close/>
                      <a:moveTo>
                        <a:pt x="2971" y="918"/>
                      </a:moveTo>
                      <a:lnTo>
                        <a:pt x="2971" y="6926"/>
                      </a:lnTo>
                      <a:cubicBezTo>
                        <a:pt x="2971" y="6926"/>
                        <a:pt x="2971" y="6926"/>
                        <a:pt x="3980" y="6926"/>
                      </a:cubicBezTo>
                      <a:cubicBezTo>
                        <a:pt x="4430" y="6926"/>
                        <a:pt x="4695" y="6878"/>
                        <a:pt x="4903" y="6708"/>
                      </a:cubicBezTo>
                      <a:cubicBezTo>
                        <a:pt x="5220" y="6447"/>
                        <a:pt x="5249" y="5917"/>
                        <a:pt x="5249" y="4849"/>
                      </a:cubicBezTo>
                      <a:cubicBezTo>
                        <a:pt x="5249" y="4849"/>
                        <a:pt x="5249" y="4849"/>
                        <a:pt x="5249" y="2990"/>
                      </a:cubicBezTo>
                      <a:cubicBezTo>
                        <a:pt x="5249" y="1926"/>
                        <a:pt x="5220" y="1396"/>
                        <a:pt x="4903" y="1135"/>
                      </a:cubicBezTo>
                      <a:cubicBezTo>
                        <a:pt x="4695" y="965"/>
                        <a:pt x="4430" y="918"/>
                        <a:pt x="3980" y="918"/>
                      </a:cubicBezTo>
                      <a:cubicBezTo>
                        <a:pt x="3980" y="918"/>
                        <a:pt x="3980" y="918"/>
                        <a:pt x="2971" y="918"/>
                      </a:cubicBezTo>
                      <a:close/>
                      <a:moveTo>
                        <a:pt x="8068" y="0"/>
                      </a:moveTo>
                      <a:cubicBezTo>
                        <a:pt x="8068" y="0"/>
                        <a:pt x="8068" y="0"/>
                        <a:pt x="13456" y="0"/>
                      </a:cubicBezTo>
                      <a:cubicBezTo>
                        <a:pt x="13542" y="0"/>
                        <a:pt x="13594" y="16"/>
                        <a:pt x="13635" y="44"/>
                      </a:cubicBezTo>
                      <a:cubicBezTo>
                        <a:pt x="13669" y="67"/>
                        <a:pt x="13698" y="103"/>
                        <a:pt x="13698" y="162"/>
                      </a:cubicBezTo>
                      <a:cubicBezTo>
                        <a:pt x="13698" y="162"/>
                        <a:pt x="13698" y="162"/>
                        <a:pt x="13698" y="827"/>
                      </a:cubicBezTo>
                      <a:cubicBezTo>
                        <a:pt x="13698" y="886"/>
                        <a:pt x="13669" y="922"/>
                        <a:pt x="13635" y="945"/>
                      </a:cubicBezTo>
                      <a:cubicBezTo>
                        <a:pt x="13594" y="973"/>
                        <a:pt x="13542" y="989"/>
                        <a:pt x="13456" y="989"/>
                      </a:cubicBezTo>
                      <a:cubicBezTo>
                        <a:pt x="13456" y="989"/>
                        <a:pt x="13456" y="989"/>
                        <a:pt x="11731" y="989"/>
                      </a:cubicBezTo>
                      <a:cubicBezTo>
                        <a:pt x="11731" y="989"/>
                        <a:pt x="11731" y="989"/>
                        <a:pt x="11731" y="7681"/>
                      </a:cubicBezTo>
                      <a:cubicBezTo>
                        <a:pt x="11731" y="7740"/>
                        <a:pt x="11708" y="7776"/>
                        <a:pt x="11667" y="7800"/>
                      </a:cubicBezTo>
                      <a:cubicBezTo>
                        <a:pt x="11633" y="7827"/>
                        <a:pt x="11581" y="7843"/>
                        <a:pt x="11494" y="7843"/>
                      </a:cubicBezTo>
                      <a:cubicBezTo>
                        <a:pt x="11494" y="7843"/>
                        <a:pt x="11494" y="7843"/>
                        <a:pt x="10029" y="7843"/>
                      </a:cubicBezTo>
                      <a:cubicBezTo>
                        <a:pt x="9943" y="7843"/>
                        <a:pt x="9891" y="7827"/>
                        <a:pt x="9850" y="7800"/>
                      </a:cubicBezTo>
                      <a:cubicBezTo>
                        <a:pt x="9810" y="7776"/>
                        <a:pt x="9787" y="7740"/>
                        <a:pt x="9787" y="7681"/>
                      </a:cubicBezTo>
                      <a:cubicBezTo>
                        <a:pt x="9787" y="7681"/>
                        <a:pt x="9787" y="7681"/>
                        <a:pt x="9787" y="989"/>
                      </a:cubicBezTo>
                      <a:cubicBezTo>
                        <a:pt x="9787" y="989"/>
                        <a:pt x="9787" y="989"/>
                        <a:pt x="8068" y="989"/>
                      </a:cubicBezTo>
                      <a:cubicBezTo>
                        <a:pt x="7981" y="989"/>
                        <a:pt x="7929" y="973"/>
                        <a:pt x="7889" y="945"/>
                      </a:cubicBezTo>
                      <a:cubicBezTo>
                        <a:pt x="7849" y="922"/>
                        <a:pt x="7825" y="886"/>
                        <a:pt x="7825" y="827"/>
                      </a:cubicBezTo>
                      <a:cubicBezTo>
                        <a:pt x="7825" y="827"/>
                        <a:pt x="7825" y="827"/>
                        <a:pt x="7825" y="162"/>
                      </a:cubicBezTo>
                      <a:cubicBezTo>
                        <a:pt x="7825" y="103"/>
                        <a:pt x="7849" y="67"/>
                        <a:pt x="7889" y="44"/>
                      </a:cubicBezTo>
                      <a:cubicBezTo>
                        <a:pt x="7929" y="16"/>
                        <a:pt x="7981" y="0"/>
                        <a:pt x="8068" y="0"/>
                      </a:cubicBezTo>
                      <a:close/>
                      <a:moveTo>
                        <a:pt x="1390" y="0"/>
                      </a:moveTo>
                      <a:cubicBezTo>
                        <a:pt x="1390" y="0"/>
                        <a:pt x="1390" y="0"/>
                        <a:pt x="4257" y="0"/>
                      </a:cubicBezTo>
                      <a:cubicBezTo>
                        <a:pt x="5370" y="0"/>
                        <a:pt x="6051" y="174"/>
                        <a:pt x="6466" y="538"/>
                      </a:cubicBezTo>
                      <a:cubicBezTo>
                        <a:pt x="7072" y="1036"/>
                        <a:pt x="7089" y="1843"/>
                        <a:pt x="7089" y="3077"/>
                      </a:cubicBezTo>
                      <a:cubicBezTo>
                        <a:pt x="7089" y="3077"/>
                        <a:pt x="7089" y="3077"/>
                        <a:pt x="7089" y="4766"/>
                      </a:cubicBezTo>
                      <a:cubicBezTo>
                        <a:pt x="7089" y="6000"/>
                        <a:pt x="7072" y="6807"/>
                        <a:pt x="6466" y="7305"/>
                      </a:cubicBezTo>
                      <a:cubicBezTo>
                        <a:pt x="6051" y="7669"/>
                        <a:pt x="5370" y="7843"/>
                        <a:pt x="4257" y="7843"/>
                      </a:cubicBezTo>
                      <a:cubicBezTo>
                        <a:pt x="4257" y="7843"/>
                        <a:pt x="4257" y="7843"/>
                        <a:pt x="1390" y="7843"/>
                      </a:cubicBezTo>
                      <a:cubicBezTo>
                        <a:pt x="1304" y="7843"/>
                        <a:pt x="1252" y="7827"/>
                        <a:pt x="1217" y="7800"/>
                      </a:cubicBezTo>
                      <a:cubicBezTo>
                        <a:pt x="1177" y="7776"/>
                        <a:pt x="1154" y="7740"/>
                        <a:pt x="1154" y="7681"/>
                      </a:cubicBezTo>
                      <a:cubicBezTo>
                        <a:pt x="1154" y="7681"/>
                        <a:pt x="1154" y="7681"/>
                        <a:pt x="1154" y="162"/>
                      </a:cubicBezTo>
                      <a:cubicBezTo>
                        <a:pt x="1154" y="103"/>
                        <a:pt x="1177" y="67"/>
                        <a:pt x="1217" y="44"/>
                      </a:cubicBezTo>
                      <a:cubicBezTo>
                        <a:pt x="1252" y="16"/>
                        <a:pt x="1304" y="0"/>
                        <a:pt x="1390" y="0"/>
                      </a:cubicBezTo>
                      <a:close/>
                      <a:moveTo>
                        <a:pt x="14706" y="0"/>
                      </a:moveTo>
                      <a:cubicBezTo>
                        <a:pt x="14706" y="0"/>
                        <a:pt x="14706" y="0"/>
                        <a:pt x="16045" y="0"/>
                      </a:cubicBezTo>
                      <a:cubicBezTo>
                        <a:pt x="16131" y="0"/>
                        <a:pt x="16183" y="16"/>
                        <a:pt x="16224" y="44"/>
                      </a:cubicBezTo>
                      <a:cubicBezTo>
                        <a:pt x="16264" y="67"/>
                        <a:pt x="16287" y="103"/>
                        <a:pt x="16287" y="162"/>
                      </a:cubicBezTo>
                      <a:cubicBezTo>
                        <a:pt x="16287" y="162"/>
                        <a:pt x="16287" y="162"/>
                        <a:pt x="16287" y="5712"/>
                      </a:cubicBezTo>
                      <a:cubicBezTo>
                        <a:pt x="16287" y="6314"/>
                        <a:pt x="16368" y="6646"/>
                        <a:pt x="16627" y="6844"/>
                      </a:cubicBezTo>
                      <a:cubicBezTo>
                        <a:pt x="16818" y="6990"/>
                        <a:pt x="17072" y="7053"/>
                        <a:pt x="17406" y="7053"/>
                      </a:cubicBezTo>
                      <a:cubicBezTo>
                        <a:pt x="17776" y="7053"/>
                        <a:pt x="18041" y="6982"/>
                        <a:pt x="18226" y="6844"/>
                      </a:cubicBezTo>
                      <a:cubicBezTo>
                        <a:pt x="18503" y="6638"/>
                        <a:pt x="18566" y="6294"/>
                        <a:pt x="18566" y="5712"/>
                      </a:cubicBezTo>
                      <a:cubicBezTo>
                        <a:pt x="18566" y="5712"/>
                        <a:pt x="18566" y="5712"/>
                        <a:pt x="18566" y="162"/>
                      </a:cubicBezTo>
                      <a:cubicBezTo>
                        <a:pt x="18566" y="103"/>
                        <a:pt x="18589" y="67"/>
                        <a:pt x="18630" y="44"/>
                      </a:cubicBezTo>
                      <a:cubicBezTo>
                        <a:pt x="18664" y="16"/>
                        <a:pt x="18722" y="0"/>
                        <a:pt x="18803" y="0"/>
                      </a:cubicBezTo>
                      <a:cubicBezTo>
                        <a:pt x="18803" y="0"/>
                        <a:pt x="18803" y="0"/>
                        <a:pt x="20147" y="0"/>
                      </a:cubicBezTo>
                      <a:cubicBezTo>
                        <a:pt x="20234" y="0"/>
                        <a:pt x="20286" y="16"/>
                        <a:pt x="20320" y="44"/>
                      </a:cubicBezTo>
                      <a:cubicBezTo>
                        <a:pt x="20361" y="67"/>
                        <a:pt x="20384" y="103"/>
                        <a:pt x="20384" y="162"/>
                      </a:cubicBezTo>
                      <a:cubicBezTo>
                        <a:pt x="20384" y="162"/>
                        <a:pt x="20384" y="162"/>
                        <a:pt x="20384" y="5716"/>
                      </a:cubicBezTo>
                      <a:cubicBezTo>
                        <a:pt x="20384" y="6464"/>
                        <a:pt x="20257" y="6962"/>
                        <a:pt x="19732" y="7382"/>
                      </a:cubicBezTo>
                      <a:cubicBezTo>
                        <a:pt x="19287" y="7738"/>
                        <a:pt x="18560" y="7943"/>
                        <a:pt x="17430" y="7943"/>
                      </a:cubicBezTo>
                      <a:cubicBezTo>
                        <a:pt x="16316" y="7943"/>
                        <a:pt x="15583" y="7750"/>
                        <a:pt x="15093" y="7382"/>
                      </a:cubicBezTo>
                      <a:cubicBezTo>
                        <a:pt x="14625" y="7030"/>
                        <a:pt x="14469" y="6523"/>
                        <a:pt x="14469" y="5716"/>
                      </a:cubicBezTo>
                      <a:cubicBezTo>
                        <a:pt x="14469" y="5716"/>
                        <a:pt x="14469" y="5716"/>
                        <a:pt x="14469" y="162"/>
                      </a:cubicBezTo>
                      <a:cubicBezTo>
                        <a:pt x="14469" y="103"/>
                        <a:pt x="14493" y="67"/>
                        <a:pt x="14527" y="44"/>
                      </a:cubicBezTo>
                      <a:cubicBezTo>
                        <a:pt x="14568" y="16"/>
                        <a:pt x="14620" y="0"/>
                        <a:pt x="14706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6799" tIns="46799" rIns="46799" bIns="46799" numCol="1" anchor="t">
                  <a:noAutofit/>
                </a:bodyPr>
                <a:lstStyle/>
                <a:p>
                  <a:pPr>
                    <a:defRPr>
                      <a:latin typeface="Verdana"/>
                      <a:ea typeface="Verdana"/>
                      <a:cs typeface="Verdana"/>
                      <a:sym typeface="Verdana"/>
                    </a:defRPr>
                  </a:pPr>
                </a:p>
              </p:txBody>
            </p:sp>
            <p:pic>
              <p:nvPicPr>
                <p:cNvPr id="111" name="logoill.pdf" descr="logoill.pdf"/>
                <p:cNvPicPr>
                  <a:picLocks noChangeAspect="0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486613" y="459579"/>
                  <a:ext cx="164286" cy="157037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112" name="mcstas-logo.pdf" descr="mcstas-logo.pdf"/>
                <p:cNvPicPr>
                  <a:picLocks noChangeAspect="0"/>
                </p:cNvPicPr>
                <p:nvPr/>
              </p:nvPicPr>
              <p:blipFill>
                <a:blip r:embed="rId5">
                  <a:extLst/>
                </a:blip>
                <a:srcRect l="0" t="0" r="0" b="0"/>
                <a:stretch>
                  <a:fillRect/>
                </a:stretch>
              </p:blipFill>
              <p:spPr>
                <a:xfrm>
                  <a:off x="0" y="0"/>
                  <a:ext cx="725762" cy="426459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113" name="PSI-Logo_trans.png" descr="PSI-Logo_trans.png"/>
                <p:cNvPicPr>
                  <a:picLocks noChangeAspect="0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270340" y="501170"/>
                  <a:ext cx="204490" cy="74865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114" name="ku-logo.pdf" descr="ku-logo.pdf"/>
                <p:cNvPicPr>
                  <a:picLocks noChangeAspect="0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131011" y="451261"/>
                  <a:ext cx="128373" cy="174419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115" name="ESS_Logo_Frugal_Blue_cmyk.png" descr="ESS_Logo_Frugal_Blue_cmyk.png"/>
                <p:cNvPicPr>
                  <a:picLocks noChangeAspect="0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214914" y="607364"/>
                  <a:ext cx="279297" cy="15028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pic>
          <p:nvPicPr>
            <p:cNvPr id="118" name="Image" descr="Image"/>
            <p:cNvPicPr>
              <a:picLocks noChangeAspect="1"/>
            </p:cNvPicPr>
            <p:nvPr/>
          </p:nvPicPr>
          <p:blipFill>
            <a:blip r:embed="rId9">
              <a:extLst/>
            </a:blip>
            <a:srcRect l="0" t="0" r="77004" b="0"/>
            <a:stretch>
              <a:fillRect/>
            </a:stretch>
          </p:blipFill>
          <p:spPr>
            <a:xfrm>
              <a:off x="44293" y="62025"/>
              <a:ext cx="617630" cy="61184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wo picture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127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28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29" name="Title Text"/>
          <p:cNvSpPr txBox="1"/>
          <p:nvPr>
            <p:ph type="title"/>
          </p:nvPr>
        </p:nvSpPr>
        <p:spPr>
          <a:xfrm>
            <a:off x="4221360" y="426126"/>
            <a:ext cx="6865740" cy="97271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130" name="Body Level One…"/>
          <p:cNvSpPr txBox="1"/>
          <p:nvPr>
            <p:ph type="body" sz="half" idx="1"/>
          </p:nvPr>
        </p:nvSpPr>
        <p:spPr>
          <a:xfrm>
            <a:off x="4221360" y="1706328"/>
            <a:ext cx="6865740" cy="454557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1" name="Picture Placeholder 9"/>
          <p:cNvSpPr/>
          <p:nvPr>
            <p:ph type="pic" sz="quarter" idx="21"/>
          </p:nvPr>
        </p:nvSpPr>
        <p:spPr>
          <a:xfrm>
            <a:off x="-2" y="1314522"/>
            <a:ext cx="3708002" cy="24552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32" name="Picture Placeholder 11"/>
          <p:cNvSpPr/>
          <p:nvPr>
            <p:ph type="pic" sz="quarter" idx="22"/>
          </p:nvPr>
        </p:nvSpPr>
        <p:spPr>
          <a:xfrm>
            <a:off x="-2" y="3968153"/>
            <a:ext cx="3708002" cy="24552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3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34" name="ESS.png" descr="ES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0250" y="252000"/>
            <a:ext cx="1138321" cy="612001"/>
          </a:xfrm>
          <a:prstGeom prst="rect">
            <a:avLst/>
          </a:prstGeom>
          <a:ln w="12700">
            <a:miter lim="400000"/>
          </a:ln>
        </p:spPr>
      </p:pic>
      <p:sp>
        <p:nvSpPr>
          <p:cNvPr id="135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2021 ISIS McStas school</a:t>
            </a:r>
          </a:p>
        </p:txBody>
      </p:sp>
      <p:grpSp>
        <p:nvGrpSpPr>
          <p:cNvPr id="148" name="Group"/>
          <p:cNvGrpSpPr/>
          <p:nvPr/>
        </p:nvGrpSpPr>
        <p:grpSpPr>
          <a:xfrm>
            <a:off x="10644799" y="935881"/>
            <a:ext cx="1506786" cy="5584238"/>
            <a:chOff x="0" y="0"/>
            <a:chExt cx="1506784" cy="5584236"/>
          </a:xfrm>
        </p:grpSpPr>
        <p:pic>
          <p:nvPicPr>
            <p:cNvPr id="136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0" r="0" b="0"/>
            <a:stretch>
              <a:fillRect/>
            </a:stretch>
          </p:blipFill>
          <p:spPr>
            <a:xfrm>
              <a:off x="0" y="0"/>
              <a:ext cx="1506785" cy="558423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37" name="Rectangle"/>
            <p:cNvSpPr/>
            <p:nvPr/>
          </p:nvSpPr>
          <p:spPr>
            <a:xfrm>
              <a:off x="26491" y="29555"/>
              <a:ext cx="1453952" cy="79170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grpSp>
          <p:nvGrpSpPr>
            <p:cNvPr id="146" name="Group"/>
            <p:cNvGrpSpPr/>
            <p:nvPr/>
          </p:nvGrpSpPr>
          <p:grpSpPr>
            <a:xfrm>
              <a:off x="161144" y="50051"/>
              <a:ext cx="1271028" cy="5510910"/>
              <a:chOff x="0" y="0"/>
              <a:chExt cx="1271027" cy="5510908"/>
            </a:xfrm>
          </p:grpSpPr>
          <p:sp>
            <p:nvSpPr>
              <p:cNvPr id="138" name="2021 Virtual ISIS McStas School"/>
              <p:cNvSpPr txBox="1"/>
              <p:nvPr/>
            </p:nvSpPr>
            <p:spPr>
              <a:xfrm>
                <a:off x="0" y="4478221"/>
                <a:ext cx="1184497" cy="103268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b">
                <a:normAutofit fontScale="100000" lnSpcReduction="0"/>
              </a:bodyPr>
              <a:lstStyle/>
              <a:p>
                <a:pPr algn="ctr" defTabSz="393192">
                  <a:lnSpc>
                    <a:spcPct val="110000"/>
                  </a:lnSpc>
                  <a:spcBef>
                    <a:spcPts val="0"/>
                  </a:spcBef>
                  <a:defRPr b="1" i="1" sz="1591">
                    <a:solidFill>
                      <a:srgbClr val="FFFFFF"/>
                    </a:solidFill>
                  </a:defRPr>
                </a:pPr>
                <a:r>
                  <a:t>2021 Virtual ISIS</a:t>
                </a:r>
                <a:br/>
                <a:r>
                  <a:t>McStas School</a:t>
                </a:r>
              </a:p>
            </p:txBody>
          </p:sp>
          <p:grpSp>
            <p:nvGrpSpPr>
              <p:cNvPr id="145" name="Group"/>
              <p:cNvGrpSpPr/>
              <p:nvPr/>
            </p:nvGrpSpPr>
            <p:grpSpPr>
              <a:xfrm>
                <a:off x="545266" y="-1"/>
                <a:ext cx="725762" cy="757651"/>
                <a:chOff x="0" y="0"/>
                <a:chExt cx="725761" cy="757649"/>
              </a:xfrm>
            </p:grpSpPr>
            <p:sp>
              <p:nvSpPr>
                <p:cNvPr id="139" name="Logo color"/>
                <p:cNvSpPr/>
                <p:nvPr/>
              </p:nvSpPr>
              <p:spPr>
                <a:xfrm>
                  <a:off x="2507" y="452770"/>
                  <a:ext cx="117009" cy="17065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4597" y="18293"/>
                      </a:moveTo>
                      <a:cubicBezTo>
                        <a:pt x="10549" y="19881"/>
                        <a:pt x="11051" y="19881"/>
                        <a:pt x="17003" y="18293"/>
                      </a:cubicBezTo>
                      <a:cubicBezTo>
                        <a:pt x="17003" y="18293"/>
                        <a:pt x="17003" y="18293"/>
                        <a:pt x="21600" y="19949"/>
                      </a:cubicBezTo>
                      <a:cubicBezTo>
                        <a:pt x="21600" y="19949"/>
                        <a:pt x="21600" y="19949"/>
                        <a:pt x="17003" y="21600"/>
                      </a:cubicBezTo>
                      <a:cubicBezTo>
                        <a:pt x="11051" y="20016"/>
                        <a:pt x="10549" y="20016"/>
                        <a:pt x="4597" y="21600"/>
                      </a:cubicBezTo>
                      <a:cubicBezTo>
                        <a:pt x="4597" y="21600"/>
                        <a:pt x="4597" y="21600"/>
                        <a:pt x="0" y="19949"/>
                      </a:cubicBezTo>
                      <a:cubicBezTo>
                        <a:pt x="0" y="19949"/>
                        <a:pt x="0" y="19949"/>
                        <a:pt x="4597" y="18293"/>
                      </a:cubicBezTo>
                      <a:close/>
                      <a:moveTo>
                        <a:pt x="4597" y="14200"/>
                      </a:moveTo>
                      <a:cubicBezTo>
                        <a:pt x="10549" y="15790"/>
                        <a:pt x="11051" y="15790"/>
                        <a:pt x="17003" y="14200"/>
                      </a:cubicBezTo>
                      <a:cubicBezTo>
                        <a:pt x="17003" y="14200"/>
                        <a:pt x="17003" y="14200"/>
                        <a:pt x="21600" y="15858"/>
                      </a:cubicBezTo>
                      <a:cubicBezTo>
                        <a:pt x="21600" y="15858"/>
                        <a:pt x="21600" y="15858"/>
                        <a:pt x="17003" y="17512"/>
                      </a:cubicBezTo>
                      <a:cubicBezTo>
                        <a:pt x="11051" y="15925"/>
                        <a:pt x="10549" y="15925"/>
                        <a:pt x="4597" y="17512"/>
                      </a:cubicBezTo>
                      <a:cubicBezTo>
                        <a:pt x="4597" y="17512"/>
                        <a:pt x="4597" y="17512"/>
                        <a:pt x="0" y="15858"/>
                      </a:cubicBezTo>
                      <a:cubicBezTo>
                        <a:pt x="0" y="15858"/>
                        <a:pt x="0" y="15858"/>
                        <a:pt x="4597" y="14200"/>
                      </a:cubicBezTo>
                      <a:close/>
                      <a:moveTo>
                        <a:pt x="4597" y="10111"/>
                      </a:moveTo>
                      <a:cubicBezTo>
                        <a:pt x="10549" y="11702"/>
                        <a:pt x="11051" y="11702"/>
                        <a:pt x="17003" y="10111"/>
                      </a:cubicBezTo>
                      <a:cubicBezTo>
                        <a:pt x="17003" y="10111"/>
                        <a:pt x="17003" y="10111"/>
                        <a:pt x="21600" y="11769"/>
                      </a:cubicBezTo>
                      <a:cubicBezTo>
                        <a:pt x="21600" y="11769"/>
                        <a:pt x="21600" y="11769"/>
                        <a:pt x="17003" y="13423"/>
                      </a:cubicBezTo>
                      <a:cubicBezTo>
                        <a:pt x="11051" y="11837"/>
                        <a:pt x="10549" y="11837"/>
                        <a:pt x="4597" y="13423"/>
                      </a:cubicBezTo>
                      <a:cubicBezTo>
                        <a:pt x="4597" y="13423"/>
                        <a:pt x="4597" y="13423"/>
                        <a:pt x="0" y="11769"/>
                      </a:cubicBezTo>
                      <a:cubicBezTo>
                        <a:pt x="0" y="11769"/>
                        <a:pt x="0" y="11769"/>
                        <a:pt x="4597" y="10111"/>
                      </a:cubicBezTo>
                      <a:close/>
                      <a:moveTo>
                        <a:pt x="2971" y="918"/>
                      </a:moveTo>
                      <a:lnTo>
                        <a:pt x="2971" y="6926"/>
                      </a:lnTo>
                      <a:cubicBezTo>
                        <a:pt x="2971" y="6926"/>
                        <a:pt x="2971" y="6926"/>
                        <a:pt x="3980" y="6926"/>
                      </a:cubicBezTo>
                      <a:cubicBezTo>
                        <a:pt x="4430" y="6926"/>
                        <a:pt x="4695" y="6878"/>
                        <a:pt x="4903" y="6708"/>
                      </a:cubicBezTo>
                      <a:cubicBezTo>
                        <a:pt x="5220" y="6447"/>
                        <a:pt x="5249" y="5917"/>
                        <a:pt x="5249" y="4849"/>
                      </a:cubicBezTo>
                      <a:cubicBezTo>
                        <a:pt x="5249" y="4849"/>
                        <a:pt x="5249" y="4849"/>
                        <a:pt x="5249" y="2990"/>
                      </a:cubicBezTo>
                      <a:cubicBezTo>
                        <a:pt x="5249" y="1926"/>
                        <a:pt x="5220" y="1396"/>
                        <a:pt x="4903" y="1135"/>
                      </a:cubicBezTo>
                      <a:cubicBezTo>
                        <a:pt x="4695" y="965"/>
                        <a:pt x="4430" y="918"/>
                        <a:pt x="3980" y="918"/>
                      </a:cubicBezTo>
                      <a:cubicBezTo>
                        <a:pt x="3980" y="918"/>
                        <a:pt x="3980" y="918"/>
                        <a:pt x="2971" y="918"/>
                      </a:cubicBezTo>
                      <a:close/>
                      <a:moveTo>
                        <a:pt x="8068" y="0"/>
                      </a:moveTo>
                      <a:cubicBezTo>
                        <a:pt x="8068" y="0"/>
                        <a:pt x="8068" y="0"/>
                        <a:pt x="13456" y="0"/>
                      </a:cubicBezTo>
                      <a:cubicBezTo>
                        <a:pt x="13542" y="0"/>
                        <a:pt x="13594" y="16"/>
                        <a:pt x="13635" y="44"/>
                      </a:cubicBezTo>
                      <a:cubicBezTo>
                        <a:pt x="13669" y="67"/>
                        <a:pt x="13698" y="103"/>
                        <a:pt x="13698" y="162"/>
                      </a:cubicBezTo>
                      <a:cubicBezTo>
                        <a:pt x="13698" y="162"/>
                        <a:pt x="13698" y="162"/>
                        <a:pt x="13698" y="827"/>
                      </a:cubicBezTo>
                      <a:cubicBezTo>
                        <a:pt x="13698" y="886"/>
                        <a:pt x="13669" y="922"/>
                        <a:pt x="13635" y="945"/>
                      </a:cubicBezTo>
                      <a:cubicBezTo>
                        <a:pt x="13594" y="973"/>
                        <a:pt x="13542" y="989"/>
                        <a:pt x="13456" y="989"/>
                      </a:cubicBezTo>
                      <a:cubicBezTo>
                        <a:pt x="13456" y="989"/>
                        <a:pt x="13456" y="989"/>
                        <a:pt x="11731" y="989"/>
                      </a:cubicBezTo>
                      <a:cubicBezTo>
                        <a:pt x="11731" y="989"/>
                        <a:pt x="11731" y="989"/>
                        <a:pt x="11731" y="7681"/>
                      </a:cubicBezTo>
                      <a:cubicBezTo>
                        <a:pt x="11731" y="7740"/>
                        <a:pt x="11708" y="7776"/>
                        <a:pt x="11667" y="7800"/>
                      </a:cubicBezTo>
                      <a:cubicBezTo>
                        <a:pt x="11633" y="7827"/>
                        <a:pt x="11581" y="7843"/>
                        <a:pt x="11494" y="7843"/>
                      </a:cubicBezTo>
                      <a:cubicBezTo>
                        <a:pt x="11494" y="7843"/>
                        <a:pt x="11494" y="7843"/>
                        <a:pt x="10029" y="7843"/>
                      </a:cubicBezTo>
                      <a:cubicBezTo>
                        <a:pt x="9943" y="7843"/>
                        <a:pt x="9891" y="7827"/>
                        <a:pt x="9850" y="7800"/>
                      </a:cubicBezTo>
                      <a:cubicBezTo>
                        <a:pt x="9810" y="7776"/>
                        <a:pt x="9787" y="7740"/>
                        <a:pt x="9787" y="7681"/>
                      </a:cubicBezTo>
                      <a:cubicBezTo>
                        <a:pt x="9787" y="7681"/>
                        <a:pt x="9787" y="7681"/>
                        <a:pt x="9787" y="989"/>
                      </a:cubicBezTo>
                      <a:cubicBezTo>
                        <a:pt x="9787" y="989"/>
                        <a:pt x="9787" y="989"/>
                        <a:pt x="8068" y="989"/>
                      </a:cubicBezTo>
                      <a:cubicBezTo>
                        <a:pt x="7981" y="989"/>
                        <a:pt x="7929" y="973"/>
                        <a:pt x="7889" y="945"/>
                      </a:cubicBezTo>
                      <a:cubicBezTo>
                        <a:pt x="7849" y="922"/>
                        <a:pt x="7825" y="886"/>
                        <a:pt x="7825" y="827"/>
                      </a:cubicBezTo>
                      <a:cubicBezTo>
                        <a:pt x="7825" y="827"/>
                        <a:pt x="7825" y="827"/>
                        <a:pt x="7825" y="162"/>
                      </a:cubicBezTo>
                      <a:cubicBezTo>
                        <a:pt x="7825" y="103"/>
                        <a:pt x="7849" y="67"/>
                        <a:pt x="7889" y="44"/>
                      </a:cubicBezTo>
                      <a:cubicBezTo>
                        <a:pt x="7929" y="16"/>
                        <a:pt x="7981" y="0"/>
                        <a:pt x="8068" y="0"/>
                      </a:cubicBezTo>
                      <a:close/>
                      <a:moveTo>
                        <a:pt x="1390" y="0"/>
                      </a:moveTo>
                      <a:cubicBezTo>
                        <a:pt x="1390" y="0"/>
                        <a:pt x="1390" y="0"/>
                        <a:pt x="4257" y="0"/>
                      </a:cubicBezTo>
                      <a:cubicBezTo>
                        <a:pt x="5370" y="0"/>
                        <a:pt x="6051" y="174"/>
                        <a:pt x="6466" y="538"/>
                      </a:cubicBezTo>
                      <a:cubicBezTo>
                        <a:pt x="7072" y="1036"/>
                        <a:pt x="7089" y="1843"/>
                        <a:pt x="7089" y="3077"/>
                      </a:cubicBezTo>
                      <a:cubicBezTo>
                        <a:pt x="7089" y="3077"/>
                        <a:pt x="7089" y="3077"/>
                        <a:pt x="7089" y="4766"/>
                      </a:cubicBezTo>
                      <a:cubicBezTo>
                        <a:pt x="7089" y="6000"/>
                        <a:pt x="7072" y="6807"/>
                        <a:pt x="6466" y="7305"/>
                      </a:cubicBezTo>
                      <a:cubicBezTo>
                        <a:pt x="6051" y="7669"/>
                        <a:pt x="5370" y="7843"/>
                        <a:pt x="4257" y="7843"/>
                      </a:cubicBezTo>
                      <a:cubicBezTo>
                        <a:pt x="4257" y="7843"/>
                        <a:pt x="4257" y="7843"/>
                        <a:pt x="1390" y="7843"/>
                      </a:cubicBezTo>
                      <a:cubicBezTo>
                        <a:pt x="1304" y="7843"/>
                        <a:pt x="1252" y="7827"/>
                        <a:pt x="1217" y="7800"/>
                      </a:cubicBezTo>
                      <a:cubicBezTo>
                        <a:pt x="1177" y="7776"/>
                        <a:pt x="1154" y="7740"/>
                        <a:pt x="1154" y="7681"/>
                      </a:cubicBezTo>
                      <a:cubicBezTo>
                        <a:pt x="1154" y="7681"/>
                        <a:pt x="1154" y="7681"/>
                        <a:pt x="1154" y="162"/>
                      </a:cubicBezTo>
                      <a:cubicBezTo>
                        <a:pt x="1154" y="103"/>
                        <a:pt x="1177" y="67"/>
                        <a:pt x="1217" y="44"/>
                      </a:cubicBezTo>
                      <a:cubicBezTo>
                        <a:pt x="1252" y="16"/>
                        <a:pt x="1304" y="0"/>
                        <a:pt x="1390" y="0"/>
                      </a:cubicBezTo>
                      <a:close/>
                      <a:moveTo>
                        <a:pt x="14706" y="0"/>
                      </a:moveTo>
                      <a:cubicBezTo>
                        <a:pt x="14706" y="0"/>
                        <a:pt x="14706" y="0"/>
                        <a:pt x="16045" y="0"/>
                      </a:cubicBezTo>
                      <a:cubicBezTo>
                        <a:pt x="16131" y="0"/>
                        <a:pt x="16183" y="16"/>
                        <a:pt x="16224" y="44"/>
                      </a:cubicBezTo>
                      <a:cubicBezTo>
                        <a:pt x="16264" y="67"/>
                        <a:pt x="16287" y="103"/>
                        <a:pt x="16287" y="162"/>
                      </a:cubicBezTo>
                      <a:cubicBezTo>
                        <a:pt x="16287" y="162"/>
                        <a:pt x="16287" y="162"/>
                        <a:pt x="16287" y="5712"/>
                      </a:cubicBezTo>
                      <a:cubicBezTo>
                        <a:pt x="16287" y="6314"/>
                        <a:pt x="16368" y="6646"/>
                        <a:pt x="16627" y="6844"/>
                      </a:cubicBezTo>
                      <a:cubicBezTo>
                        <a:pt x="16818" y="6990"/>
                        <a:pt x="17072" y="7053"/>
                        <a:pt x="17406" y="7053"/>
                      </a:cubicBezTo>
                      <a:cubicBezTo>
                        <a:pt x="17776" y="7053"/>
                        <a:pt x="18041" y="6982"/>
                        <a:pt x="18226" y="6844"/>
                      </a:cubicBezTo>
                      <a:cubicBezTo>
                        <a:pt x="18503" y="6638"/>
                        <a:pt x="18566" y="6294"/>
                        <a:pt x="18566" y="5712"/>
                      </a:cubicBezTo>
                      <a:cubicBezTo>
                        <a:pt x="18566" y="5712"/>
                        <a:pt x="18566" y="5712"/>
                        <a:pt x="18566" y="162"/>
                      </a:cubicBezTo>
                      <a:cubicBezTo>
                        <a:pt x="18566" y="103"/>
                        <a:pt x="18589" y="67"/>
                        <a:pt x="18630" y="44"/>
                      </a:cubicBezTo>
                      <a:cubicBezTo>
                        <a:pt x="18664" y="16"/>
                        <a:pt x="18722" y="0"/>
                        <a:pt x="18803" y="0"/>
                      </a:cubicBezTo>
                      <a:cubicBezTo>
                        <a:pt x="18803" y="0"/>
                        <a:pt x="18803" y="0"/>
                        <a:pt x="20147" y="0"/>
                      </a:cubicBezTo>
                      <a:cubicBezTo>
                        <a:pt x="20234" y="0"/>
                        <a:pt x="20286" y="16"/>
                        <a:pt x="20320" y="44"/>
                      </a:cubicBezTo>
                      <a:cubicBezTo>
                        <a:pt x="20361" y="67"/>
                        <a:pt x="20384" y="103"/>
                        <a:pt x="20384" y="162"/>
                      </a:cubicBezTo>
                      <a:cubicBezTo>
                        <a:pt x="20384" y="162"/>
                        <a:pt x="20384" y="162"/>
                        <a:pt x="20384" y="5716"/>
                      </a:cubicBezTo>
                      <a:cubicBezTo>
                        <a:pt x="20384" y="6464"/>
                        <a:pt x="20257" y="6962"/>
                        <a:pt x="19732" y="7382"/>
                      </a:cubicBezTo>
                      <a:cubicBezTo>
                        <a:pt x="19287" y="7738"/>
                        <a:pt x="18560" y="7943"/>
                        <a:pt x="17430" y="7943"/>
                      </a:cubicBezTo>
                      <a:cubicBezTo>
                        <a:pt x="16316" y="7943"/>
                        <a:pt x="15583" y="7750"/>
                        <a:pt x="15093" y="7382"/>
                      </a:cubicBezTo>
                      <a:cubicBezTo>
                        <a:pt x="14625" y="7030"/>
                        <a:pt x="14469" y="6523"/>
                        <a:pt x="14469" y="5716"/>
                      </a:cubicBezTo>
                      <a:cubicBezTo>
                        <a:pt x="14469" y="5716"/>
                        <a:pt x="14469" y="5716"/>
                        <a:pt x="14469" y="162"/>
                      </a:cubicBezTo>
                      <a:cubicBezTo>
                        <a:pt x="14469" y="103"/>
                        <a:pt x="14493" y="67"/>
                        <a:pt x="14527" y="44"/>
                      </a:cubicBezTo>
                      <a:cubicBezTo>
                        <a:pt x="14568" y="16"/>
                        <a:pt x="14620" y="0"/>
                        <a:pt x="14706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6799" tIns="46799" rIns="46799" bIns="46799" numCol="1" anchor="t">
                  <a:noAutofit/>
                </a:bodyPr>
                <a:lstStyle/>
                <a:p>
                  <a:pPr>
                    <a:defRPr>
                      <a:latin typeface="Verdana"/>
                      <a:ea typeface="Verdana"/>
                      <a:cs typeface="Verdana"/>
                      <a:sym typeface="Verdana"/>
                    </a:defRPr>
                  </a:pPr>
                </a:p>
              </p:txBody>
            </p:sp>
            <p:pic>
              <p:nvPicPr>
                <p:cNvPr id="140" name="logoill.pdf" descr="logoill.pdf"/>
                <p:cNvPicPr>
                  <a:picLocks noChangeAspect="0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486613" y="459579"/>
                  <a:ext cx="164286" cy="157037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141" name="mcstas-logo.pdf" descr="mcstas-logo.pdf"/>
                <p:cNvPicPr>
                  <a:picLocks noChangeAspect="0"/>
                </p:cNvPicPr>
                <p:nvPr/>
              </p:nvPicPr>
              <p:blipFill>
                <a:blip r:embed="rId5">
                  <a:extLst/>
                </a:blip>
                <a:srcRect l="0" t="0" r="0" b="0"/>
                <a:stretch>
                  <a:fillRect/>
                </a:stretch>
              </p:blipFill>
              <p:spPr>
                <a:xfrm>
                  <a:off x="0" y="0"/>
                  <a:ext cx="725762" cy="426459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142" name="PSI-Logo_trans.png" descr="PSI-Logo_trans.png"/>
                <p:cNvPicPr>
                  <a:picLocks noChangeAspect="0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270340" y="501170"/>
                  <a:ext cx="204490" cy="74865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143" name="ku-logo.pdf" descr="ku-logo.pdf"/>
                <p:cNvPicPr>
                  <a:picLocks noChangeAspect="0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131011" y="451261"/>
                  <a:ext cx="128373" cy="174419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144" name="ESS_Logo_Frugal_Blue_cmyk.png" descr="ESS_Logo_Frugal_Blue_cmyk.png"/>
                <p:cNvPicPr>
                  <a:picLocks noChangeAspect="0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214914" y="607364"/>
                  <a:ext cx="279297" cy="15028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pic>
          <p:nvPicPr>
            <p:cNvPr id="147" name="Image" descr="Image"/>
            <p:cNvPicPr>
              <a:picLocks noChangeAspect="1"/>
            </p:cNvPicPr>
            <p:nvPr/>
          </p:nvPicPr>
          <p:blipFill>
            <a:blip r:embed="rId9">
              <a:extLst/>
            </a:blip>
            <a:srcRect l="0" t="0" r="77004" b="0"/>
            <a:stretch>
              <a:fillRect/>
            </a:stretch>
          </p:blipFill>
          <p:spPr>
            <a:xfrm>
              <a:off x="44293" y="62025"/>
              <a:ext cx="617630" cy="61184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156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57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58" name="Title Text"/>
          <p:cNvSpPr txBox="1"/>
          <p:nvPr>
            <p:ph type="title"/>
          </p:nvPr>
        </p:nvSpPr>
        <p:spPr>
          <a:xfrm>
            <a:off x="247650" y="980726"/>
            <a:ext cx="3740400" cy="418116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2400"/>
            </a:lvl1pPr>
          </a:lstStyle>
          <a:p>
            <a:pPr/>
            <a:r>
              <a:t>Title Text</a:t>
            </a:r>
          </a:p>
        </p:txBody>
      </p:sp>
      <p:sp>
        <p:nvSpPr>
          <p:cNvPr id="159" name="Body Level One…"/>
          <p:cNvSpPr txBox="1"/>
          <p:nvPr>
            <p:ph type="body" sz="quarter" idx="1"/>
          </p:nvPr>
        </p:nvSpPr>
        <p:spPr>
          <a:xfrm>
            <a:off x="247650" y="4407149"/>
            <a:ext cx="3740400" cy="1844426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spcBef>
                <a:spcPts val="200"/>
              </a:spcBef>
              <a:defRPr sz="1200"/>
            </a:lvl1pPr>
            <a:lvl2pPr>
              <a:spcBef>
                <a:spcPts val="200"/>
              </a:spcBef>
              <a:defRPr sz="1200"/>
            </a:lvl2pPr>
            <a:lvl3pPr>
              <a:spcBef>
                <a:spcPts val="200"/>
              </a:spcBef>
              <a:defRPr sz="1200"/>
            </a:lvl3pPr>
            <a:lvl4pPr>
              <a:spcBef>
                <a:spcPts val="200"/>
              </a:spcBef>
              <a:defRPr sz="1200"/>
            </a:lvl4pPr>
            <a:lvl5pPr>
              <a:spcBef>
                <a:spcPts val="200"/>
              </a:spcBef>
              <a:defRPr sz="1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0" name="Text Placeholder 18"/>
          <p:cNvSpPr/>
          <p:nvPr>
            <p:ph type="body" sz="quarter" idx="21"/>
          </p:nvPr>
        </p:nvSpPr>
        <p:spPr>
          <a:xfrm>
            <a:off x="4222750" y="979200"/>
            <a:ext cx="3740400" cy="417768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/>
          <a:p>
            <a:pPr marL="0" indent="0">
              <a:spcBef>
                <a:spcPts val="500"/>
              </a:spcBef>
              <a:buSzTx/>
              <a:buNone/>
              <a:defRPr b="1" sz="2400"/>
            </a:pPr>
          </a:p>
        </p:txBody>
      </p:sp>
      <p:sp>
        <p:nvSpPr>
          <p:cNvPr id="161" name="Text Placeholder 22"/>
          <p:cNvSpPr/>
          <p:nvPr>
            <p:ph type="body" sz="quarter" idx="22"/>
          </p:nvPr>
        </p:nvSpPr>
        <p:spPr>
          <a:xfrm>
            <a:off x="8197850" y="979200"/>
            <a:ext cx="3740400" cy="417768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/>
          <a:p>
            <a:pPr marL="0" indent="0">
              <a:spcBef>
                <a:spcPts val="500"/>
              </a:spcBef>
              <a:buSzTx/>
              <a:buNone/>
              <a:defRPr b="1" sz="2400"/>
            </a:pPr>
          </a:p>
        </p:txBody>
      </p:sp>
      <p:sp>
        <p:nvSpPr>
          <p:cNvPr id="162" name="Picture Placeholder 8"/>
          <p:cNvSpPr/>
          <p:nvPr>
            <p:ph type="pic" sz="quarter" idx="23"/>
          </p:nvPr>
        </p:nvSpPr>
        <p:spPr>
          <a:xfrm>
            <a:off x="247650" y="1546281"/>
            <a:ext cx="3740400" cy="26640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63" name="Picture Placeholder 8"/>
          <p:cNvSpPr/>
          <p:nvPr>
            <p:ph type="pic" sz="quarter" idx="24"/>
          </p:nvPr>
        </p:nvSpPr>
        <p:spPr>
          <a:xfrm>
            <a:off x="4223148" y="1548580"/>
            <a:ext cx="3740401" cy="26640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64" name="Picture Placeholder 8"/>
          <p:cNvSpPr/>
          <p:nvPr>
            <p:ph type="pic" sz="quarter" idx="25"/>
          </p:nvPr>
        </p:nvSpPr>
        <p:spPr>
          <a:xfrm>
            <a:off x="8198647" y="1546281"/>
            <a:ext cx="3740401" cy="26640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6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66" name="ESS.png" descr="ES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0250" y="252000"/>
            <a:ext cx="1138321" cy="6120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73" name="Group"/>
          <p:cNvGrpSpPr/>
          <p:nvPr/>
        </p:nvGrpSpPr>
        <p:grpSpPr>
          <a:xfrm>
            <a:off x="3113296" y="251999"/>
            <a:ext cx="690137" cy="720460"/>
            <a:chOff x="0" y="0"/>
            <a:chExt cx="690135" cy="720458"/>
          </a:xfrm>
        </p:grpSpPr>
        <p:sp>
          <p:nvSpPr>
            <p:cNvPr id="167" name="Logo color"/>
            <p:cNvSpPr/>
            <p:nvPr/>
          </p:nvSpPr>
          <p:spPr>
            <a:xfrm>
              <a:off x="2384" y="430544"/>
              <a:ext cx="111265" cy="1622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4597" y="18293"/>
                  </a:moveTo>
                  <a:cubicBezTo>
                    <a:pt x="10549" y="19881"/>
                    <a:pt x="11051" y="19881"/>
                    <a:pt x="17003" y="18293"/>
                  </a:cubicBezTo>
                  <a:cubicBezTo>
                    <a:pt x="17003" y="18293"/>
                    <a:pt x="17003" y="18293"/>
                    <a:pt x="21600" y="19949"/>
                  </a:cubicBezTo>
                  <a:cubicBezTo>
                    <a:pt x="21600" y="19949"/>
                    <a:pt x="21600" y="19949"/>
                    <a:pt x="17003" y="21600"/>
                  </a:cubicBezTo>
                  <a:cubicBezTo>
                    <a:pt x="11051" y="20016"/>
                    <a:pt x="10549" y="20016"/>
                    <a:pt x="4597" y="21600"/>
                  </a:cubicBezTo>
                  <a:cubicBezTo>
                    <a:pt x="4597" y="21600"/>
                    <a:pt x="4597" y="21600"/>
                    <a:pt x="0" y="19949"/>
                  </a:cubicBezTo>
                  <a:cubicBezTo>
                    <a:pt x="0" y="19949"/>
                    <a:pt x="0" y="19949"/>
                    <a:pt x="4597" y="18293"/>
                  </a:cubicBezTo>
                  <a:close/>
                  <a:moveTo>
                    <a:pt x="4597" y="14200"/>
                  </a:moveTo>
                  <a:cubicBezTo>
                    <a:pt x="10549" y="15790"/>
                    <a:pt x="11051" y="15790"/>
                    <a:pt x="17003" y="14200"/>
                  </a:cubicBezTo>
                  <a:cubicBezTo>
                    <a:pt x="17003" y="14200"/>
                    <a:pt x="17003" y="14200"/>
                    <a:pt x="21600" y="15858"/>
                  </a:cubicBezTo>
                  <a:cubicBezTo>
                    <a:pt x="21600" y="15858"/>
                    <a:pt x="21600" y="15858"/>
                    <a:pt x="17003" y="17512"/>
                  </a:cubicBezTo>
                  <a:cubicBezTo>
                    <a:pt x="11051" y="15925"/>
                    <a:pt x="10549" y="15925"/>
                    <a:pt x="4597" y="17512"/>
                  </a:cubicBezTo>
                  <a:cubicBezTo>
                    <a:pt x="4597" y="17512"/>
                    <a:pt x="4597" y="17512"/>
                    <a:pt x="0" y="15858"/>
                  </a:cubicBezTo>
                  <a:cubicBezTo>
                    <a:pt x="0" y="15858"/>
                    <a:pt x="0" y="15858"/>
                    <a:pt x="4597" y="14200"/>
                  </a:cubicBezTo>
                  <a:close/>
                  <a:moveTo>
                    <a:pt x="4597" y="10111"/>
                  </a:moveTo>
                  <a:cubicBezTo>
                    <a:pt x="10549" y="11702"/>
                    <a:pt x="11051" y="11702"/>
                    <a:pt x="17003" y="10111"/>
                  </a:cubicBezTo>
                  <a:cubicBezTo>
                    <a:pt x="17003" y="10111"/>
                    <a:pt x="17003" y="10111"/>
                    <a:pt x="21600" y="11769"/>
                  </a:cubicBezTo>
                  <a:cubicBezTo>
                    <a:pt x="21600" y="11769"/>
                    <a:pt x="21600" y="11769"/>
                    <a:pt x="17003" y="13423"/>
                  </a:cubicBezTo>
                  <a:cubicBezTo>
                    <a:pt x="11051" y="11837"/>
                    <a:pt x="10549" y="11837"/>
                    <a:pt x="4597" y="13423"/>
                  </a:cubicBezTo>
                  <a:cubicBezTo>
                    <a:pt x="4597" y="13423"/>
                    <a:pt x="4597" y="13423"/>
                    <a:pt x="0" y="11769"/>
                  </a:cubicBezTo>
                  <a:cubicBezTo>
                    <a:pt x="0" y="11769"/>
                    <a:pt x="0" y="11769"/>
                    <a:pt x="4597" y="10111"/>
                  </a:cubicBezTo>
                  <a:close/>
                  <a:moveTo>
                    <a:pt x="2971" y="918"/>
                  </a:moveTo>
                  <a:lnTo>
                    <a:pt x="2971" y="6926"/>
                  </a:lnTo>
                  <a:cubicBezTo>
                    <a:pt x="2971" y="6926"/>
                    <a:pt x="2971" y="6926"/>
                    <a:pt x="3980" y="6926"/>
                  </a:cubicBezTo>
                  <a:cubicBezTo>
                    <a:pt x="4430" y="6926"/>
                    <a:pt x="4695" y="6878"/>
                    <a:pt x="4903" y="6708"/>
                  </a:cubicBezTo>
                  <a:cubicBezTo>
                    <a:pt x="5220" y="6447"/>
                    <a:pt x="5249" y="5917"/>
                    <a:pt x="5249" y="4849"/>
                  </a:cubicBezTo>
                  <a:cubicBezTo>
                    <a:pt x="5249" y="4849"/>
                    <a:pt x="5249" y="4849"/>
                    <a:pt x="5249" y="2990"/>
                  </a:cubicBezTo>
                  <a:cubicBezTo>
                    <a:pt x="5249" y="1926"/>
                    <a:pt x="5220" y="1396"/>
                    <a:pt x="4903" y="1135"/>
                  </a:cubicBezTo>
                  <a:cubicBezTo>
                    <a:pt x="4695" y="965"/>
                    <a:pt x="4430" y="918"/>
                    <a:pt x="3980" y="918"/>
                  </a:cubicBezTo>
                  <a:cubicBezTo>
                    <a:pt x="3980" y="918"/>
                    <a:pt x="3980" y="918"/>
                    <a:pt x="2971" y="918"/>
                  </a:cubicBezTo>
                  <a:close/>
                  <a:moveTo>
                    <a:pt x="8068" y="0"/>
                  </a:moveTo>
                  <a:cubicBezTo>
                    <a:pt x="8068" y="0"/>
                    <a:pt x="8068" y="0"/>
                    <a:pt x="13456" y="0"/>
                  </a:cubicBezTo>
                  <a:cubicBezTo>
                    <a:pt x="13542" y="0"/>
                    <a:pt x="13594" y="16"/>
                    <a:pt x="13635" y="44"/>
                  </a:cubicBezTo>
                  <a:cubicBezTo>
                    <a:pt x="13669" y="67"/>
                    <a:pt x="13698" y="103"/>
                    <a:pt x="13698" y="162"/>
                  </a:cubicBezTo>
                  <a:cubicBezTo>
                    <a:pt x="13698" y="162"/>
                    <a:pt x="13698" y="162"/>
                    <a:pt x="13698" y="827"/>
                  </a:cubicBezTo>
                  <a:cubicBezTo>
                    <a:pt x="13698" y="886"/>
                    <a:pt x="13669" y="922"/>
                    <a:pt x="13635" y="945"/>
                  </a:cubicBezTo>
                  <a:cubicBezTo>
                    <a:pt x="13594" y="973"/>
                    <a:pt x="13542" y="989"/>
                    <a:pt x="13456" y="989"/>
                  </a:cubicBezTo>
                  <a:cubicBezTo>
                    <a:pt x="13456" y="989"/>
                    <a:pt x="13456" y="989"/>
                    <a:pt x="11731" y="989"/>
                  </a:cubicBezTo>
                  <a:cubicBezTo>
                    <a:pt x="11731" y="989"/>
                    <a:pt x="11731" y="989"/>
                    <a:pt x="11731" y="7681"/>
                  </a:cubicBezTo>
                  <a:cubicBezTo>
                    <a:pt x="11731" y="7740"/>
                    <a:pt x="11708" y="7776"/>
                    <a:pt x="11667" y="7800"/>
                  </a:cubicBezTo>
                  <a:cubicBezTo>
                    <a:pt x="11633" y="7827"/>
                    <a:pt x="11581" y="7843"/>
                    <a:pt x="11494" y="7843"/>
                  </a:cubicBezTo>
                  <a:cubicBezTo>
                    <a:pt x="11494" y="7843"/>
                    <a:pt x="11494" y="7843"/>
                    <a:pt x="10029" y="7843"/>
                  </a:cubicBezTo>
                  <a:cubicBezTo>
                    <a:pt x="9943" y="7843"/>
                    <a:pt x="9891" y="7827"/>
                    <a:pt x="9850" y="7800"/>
                  </a:cubicBezTo>
                  <a:cubicBezTo>
                    <a:pt x="9810" y="7776"/>
                    <a:pt x="9787" y="7740"/>
                    <a:pt x="9787" y="7681"/>
                  </a:cubicBezTo>
                  <a:cubicBezTo>
                    <a:pt x="9787" y="7681"/>
                    <a:pt x="9787" y="7681"/>
                    <a:pt x="9787" y="989"/>
                  </a:cubicBezTo>
                  <a:cubicBezTo>
                    <a:pt x="9787" y="989"/>
                    <a:pt x="9787" y="989"/>
                    <a:pt x="8068" y="989"/>
                  </a:cubicBezTo>
                  <a:cubicBezTo>
                    <a:pt x="7981" y="989"/>
                    <a:pt x="7929" y="973"/>
                    <a:pt x="7889" y="945"/>
                  </a:cubicBezTo>
                  <a:cubicBezTo>
                    <a:pt x="7849" y="922"/>
                    <a:pt x="7825" y="886"/>
                    <a:pt x="7825" y="827"/>
                  </a:cubicBezTo>
                  <a:cubicBezTo>
                    <a:pt x="7825" y="827"/>
                    <a:pt x="7825" y="827"/>
                    <a:pt x="7825" y="162"/>
                  </a:cubicBezTo>
                  <a:cubicBezTo>
                    <a:pt x="7825" y="103"/>
                    <a:pt x="7849" y="67"/>
                    <a:pt x="7889" y="44"/>
                  </a:cubicBezTo>
                  <a:cubicBezTo>
                    <a:pt x="7929" y="16"/>
                    <a:pt x="7981" y="0"/>
                    <a:pt x="8068" y="0"/>
                  </a:cubicBezTo>
                  <a:close/>
                  <a:moveTo>
                    <a:pt x="1390" y="0"/>
                  </a:moveTo>
                  <a:cubicBezTo>
                    <a:pt x="1390" y="0"/>
                    <a:pt x="1390" y="0"/>
                    <a:pt x="4257" y="0"/>
                  </a:cubicBezTo>
                  <a:cubicBezTo>
                    <a:pt x="5370" y="0"/>
                    <a:pt x="6051" y="174"/>
                    <a:pt x="6466" y="538"/>
                  </a:cubicBezTo>
                  <a:cubicBezTo>
                    <a:pt x="7072" y="1036"/>
                    <a:pt x="7089" y="1843"/>
                    <a:pt x="7089" y="3077"/>
                  </a:cubicBezTo>
                  <a:cubicBezTo>
                    <a:pt x="7089" y="3077"/>
                    <a:pt x="7089" y="3077"/>
                    <a:pt x="7089" y="4766"/>
                  </a:cubicBezTo>
                  <a:cubicBezTo>
                    <a:pt x="7089" y="6000"/>
                    <a:pt x="7072" y="6807"/>
                    <a:pt x="6466" y="7305"/>
                  </a:cubicBezTo>
                  <a:cubicBezTo>
                    <a:pt x="6051" y="7669"/>
                    <a:pt x="5370" y="7843"/>
                    <a:pt x="4257" y="7843"/>
                  </a:cubicBezTo>
                  <a:cubicBezTo>
                    <a:pt x="4257" y="7843"/>
                    <a:pt x="4257" y="7843"/>
                    <a:pt x="1390" y="7843"/>
                  </a:cubicBezTo>
                  <a:cubicBezTo>
                    <a:pt x="1304" y="7843"/>
                    <a:pt x="1252" y="7827"/>
                    <a:pt x="1217" y="7800"/>
                  </a:cubicBezTo>
                  <a:cubicBezTo>
                    <a:pt x="1177" y="7776"/>
                    <a:pt x="1154" y="7740"/>
                    <a:pt x="1154" y="7681"/>
                  </a:cubicBezTo>
                  <a:cubicBezTo>
                    <a:pt x="1154" y="7681"/>
                    <a:pt x="1154" y="7681"/>
                    <a:pt x="1154" y="162"/>
                  </a:cubicBezTo>
                  <a:cubicBezTo>
                    <a:pt x="1154" y="103"/>
                    <a:pt x="1177" y="67"/>
                    <a:pt x="1217" y="44"/>
                  </a:cubicBezTo>
                  <a:cubicBezTo>
                    <a:pt x="1252" y="16"/>
                    <a:pt x="1304" y="0"/>
                    <a:pt x="1390" y="0"/>
                  </a:cubicBezTo>
                  <a:close/>
                  <a:moveTo>
                    <a:pt x="14706" y="0"/>
                  </a:moveTo>
                  <a:cubicBezTo>
                    <a:pt x="14706" y="0"/>
                    <a:pt x="14706" y="0"/>
                    <a:pt x="16045" y="0"/>
                  </a:cubicBezTo>
                  <a:cubicBezTo>
                    <a:pt x="16131" y="0"/>
                    <a:pt x="16183" y="16"/>
                    <a:pt x="16224" y="44"/>
                  </a:cubicBezTo>
                  <a:cubicBezTo>
                    <a:pt x="16264" y="67"/>
                    <a:pt x="16287" y="103"/>
                    <a:pt x="16287" y="162"/>
                  </a:cubicBezTo>
                  <a:cubicBezTo>
                    <a:pt x="16287" y="162"/>
                    <a:pt x="16287" y="162"/>
                    <a:pt x="16287" y="5712"/>
                  </a:cubicBezTo>
                  <a:cubicBezTo>
                    <a:pt x="16287" y="6314"/>
                    <a:pt x="16368" y="6646"/>
                    <a:pt x="16627" y="6844"/>
                  </a:cubicBezTo>
                  <a:cubicBezTo>
                    <a:pt x="16818" y="6990"/>
                    <a:pt x="17072" y="7053"/>
                    <a:pt x="17406" y="7053"/>
                  </a:cubicBezTo>
                  <a:cubicBezTo>
                    <a:pt x="17776" y="7053"/>
                    <a:pt x="18041" y="6982"/>
                    <a:pt x="18226" y="6844"/>
                  </a:cubicBezTo>
                  <a:cubicBezTo>
                    <a:pt x="18503" y="6638"/>
                    <a:pt x="18566" y="6294"/>
                    <a:pt x="18566" y="5712"/>
                  </a:cubicBezTo>
                  <a:cubicBezTo>
                    <a:pt x="18566" y="5712"/>
                    <a:pt x="18566" y="5712"/>
                    <a:pt x="18566" y="162"/>
                  </a:cubicBezTo>
                  <a:cubicBezTo>
                    <a:pt x="18566" y="103"/>
                    <a:pt x="18589" y="67"/>
                    <a:pt x="18630" y="44"/>
                  </a:cubicBezTo>
                  <a:cubicBezTo>
                    <a:pt x="18664" y="16"/>
                    <a:pt x="18722" y="0"/>
                    <a:pt x="18803" y="0"/>
                  </a:cubicBezTo>
                  <a:cubicBezTo>
                    <a:pt x="18803" y="0"/>
                    <a:pt x="18803" y="0"/>
                    <a:pt x="20147" y="0"/>
                  </a:cubicBezTo>
                  <a:cubicBezTo>
                    <a:pt x="20234" y="0"/>
                    <a:pt x="20286" y="16"/>
                    <a:pt x="20320" y="44"/>
                  </a:cubicBezTo>
                  <a:cubicBezTo>
                    <a:pt x="20361" y="67"/>
                    <a:pt x="20384" y="103"/>
                    <a:pt x="20384" y="162"/>
                  </a:cubicBezTo>
                  <a:cubicBezTo>
                    <a:pt x="20384" y="162"/>
                    <a:pt x="20384" y="162"/>
                    <a:pt x="20384" y="5716"/>
                  </a:cubicBezTo>
                  <a:cubicBezTo>
                    <a:pt x="20384" y="6464"/>
                    <a:pt x="20257" y="6962"/>
                    <a:pt x="19732" y="7382"/>
                  </a:cubicBezTo>
                  <a:cubicBezTo>
                    <a:pt x="19287" y="7738"/>
                    <a:pt x="18560" y="7943"/>
                    <a:pt x="17430" y="7943"/>
                  </a:cubicBezTo>
                  <a:cubicBezTo>
                    <a:pt x="16316" y="7943"/>
                    <a:pt x="15583" y="7750"/>
                    <a:pt x="15093" y="7382"/>
                  </a:cubicBezTo>
                  <a:cubicBezTo>
                    <a:pt x="14625" y="7030"/>
                    <a:pt x="14469" y="6523"/>
                    <a:pt x="14469" y="5716"/>
                  </a:cubicBezTo>
                  <a:cubicBezTo>
                    <a:pt x="14469" y="5716"/>
                    <a:pt x="14469" y="5716"/>
                    <a:pt x="14469" y="162"/>
                  </a:cubicBezTo>
                  <a:cubicBezTo>
                    <a:pt x="14469" y="103"/>
                    <a:pt x="14493" y="67"/>
                    <a:pt x="14527" y="44"/>
                  </a:cubicBezTo>
                  <a:cubicBezTo>
                    <a:pt x="14568" y="16"/>
                    <a:pt x="14620" y="0"/>
                    <a:pt x="14706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t">
              <a:noAutofit/>
            </a:bodyPr>
            <a:lstStyle/>
            <a:p>
              <a:pPr>
                <a:defRPr>
                  <a:latin typeface="Verdana"/>
                  <a:ea typeface="Verdana"/>
                  <a:cs typeface="Verdana"/>
                  <a:sym typeface="Verdana"/>
                </a:defRPr>
              </a:pPr>
            </a:p>
          </p:txBody>
        </p:sp>
        <p:pic>
          <p:nvPicPr>
            <p:cNvPr id="168" name="logoill.pdf" descr="logoill.pdf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462727" y="437019"/>
              <a:ext cx="156220" cy="14932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9" name="mcstas-logo.pdf" descr="mcstas-logo.pdf"/>
            <p:cNvPicPr>
              <a:picLocks noChangeAspect="0"/>
            </p:cNvPicPr>
            <p:nvPr/>
          </p:nvPicPr>
          <p:blipFill>
            <a:blip r:embed="rId4">
              <a:extLst/>
            </a:blip>
            <a:srcRect l="0" t="0" r="0" b="0"/>
            <a:stretch>
              <a:fillRect/>
            </a:stretch>
          </p:blipFill>
          <p:spPr>
            <a:xfrm>
              <a:off x="0" y="0"/>
              <a:ext cx="690136" cy="40552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0" name="PSI-Logo_trans.png" descr="PSI-Logo_trans.png"/>
            <p:cNvPicPr>
              <a:picLocks noChangeAspect="0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257070" y="476569"/>
              <a:ext cx="194452" cy="7118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1" name="ku-logo.pdf" descr="ku-logo.pdf"/>
            <p:cNvPicPr>
              <a:picLocks noChangeAspect="0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124580" y="429109"/>
              <a:ext cx="122071" cy="16585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2" name="ESS_Logo_Frugal_Blue_cmyk.png" descr="ESS_Logo_Frugal_Blue_cmyk.png"/>
            <p:cNvPicPr>
              <a:picLocks noChangeAspect="0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204365" y="577550"/>
              <a:ext cx="265586" cy="14290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74" name="2021 ISIS McStas School"/>
          <p:cNvSpPr txBox="1"/>
          <p:nvPr/>
        </p:nvSpPr>
        <p:spPr>
          <a:xfrm>
            <a:off x="1925741" y="155334"/>
            <a:ext cx="1002693" cy="7204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normAutofit fontScale="100000" lnSpcReduction="0"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  <a:defRPr b="1" i="1" sz="1400"/>
            </a:pPr>
            <a:r>
              <a:t>2021 ISIS</a:t>
            </a:r>
            <a:br/>
            <a:r>
              <a:t>McStas School</a:t>
            </a:r>
          </a:p>
        </p:txBody>
      </p:sp>
      <p:sp>
        <p:nvSpPr>
          <p:cNvPr id="175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2021 ISIS McStas school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183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84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85" name="Title Text"/>
          <p:cNvSpPr txBox="1"/>
          <p:nvPr>
            <p:ph type="title"/>
          </p:nvPr>
        </p:nvSpPr>
        <p:spPr>
          <a:xfrm>
            <a:off x="1774725" y="426126"/>
            <a:ext cx="9312376" cy="97271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18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87" name="ESS.png" descr="ES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0250" y="252000"/>
            <a:ext cx="1138321" cy="612001"/>
          </a:xfrm>
          <a:prstGeom prst="rect">
            <a:avLst/>
          </a:prstGeom>
          <a:ln w="12700">
            <a:miter lim="400000"/>
          </a:ln>
        </p:spPr>
      </p:pic>
      <p:sp>
        <p:nvSpPr>
          <p:cNvPr id="188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2021 ISIS McStas school</a:t>
            </a:r>
          </a:p>
        </p:txBody>
      </p:sp>
      <p:grpSp>
        <p:nvGrpSpPr>
          <p:cNvPr id="201" name="Group"/>
          <p:cNvGrpSpPr/>
          <p:nvPr/>
        </p:nvGrpSpPr>
        <p:grpSpPr>
          <a:xfrm>
            <a:off x="17068" y="935881"/>
            <a:ext cx="1506786" cy="5584238"/>
            <a:chOff x="0" y="0"/>
            <a:chExt cx="1506784" cy="5584236"/>
          </a:xfrm>
        </p:grpSpPr>
        <p:pic>
          <p:nvPicPr>
            <p:cNvPr id="189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0" r="0" b="0"/>
            <a:stretch>
              <a:fillRect/>
            </a:stretch>
          </p:blipFill>
          <p:spPr>
            <a:xfrm>
              <a:off x="0" y="0"/>
              <a:ext cx="1506785" cy="558423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90" name="Rectangle"/>
            <p:cNvSpPr/>
            <p:nvPr/>
          </p:nvSpPr>
          <p:spPr>
            <a:xfrm>
              <a:off x="26491" y="29555"/>
              <a:ext cx="1453952" cy="79170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grpSp>
          <p:nvGrpSpPr>
            <p:cNvPr id="199" name="Group"/>
            <p:cNvGrpSpPr/>
            <p:nvPr/>
          </p:nvGrpSpPr>
          <p:grpSpPr>
            <a:xfrm>
              <a:off x="161144" y="50051"/>
              <a:ext cx="1271028" cy="5510910"/>
              <a:chOff x="0" y="0"/>
              <a:chExt cx="1271027" cy="5510908"/>
            </a:xfrm>
          </p:grpSpPr>
          <p:sp>
            <p:nvSpPr>
              <p:cNvPr id="191" name="2021 Virtual ISIS McStas School"/>
              <p:cNvSpPr txBox="1"/>
              <p:nvPr/>
            </p:nvSpPr>
            <p:spPr>
              <a:xfrm>
                <a:off x="0" y="4478221"/>
                <a:ext cx="1184497" cy="103268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b">
                <a:normAutofit fontScale="100000" lnSpcReduction="0"/>
              </a:bodyPr>
              <a:lstStyle/>
              <a:p>
                <a:pPr algn="ctr" defTabSz="393192">
                  <a:lnSpc>
                    <a:spcPct val="110000"/>
                  </a:lnSpc>
                  <a:spcBef>
                    <a:spcPts val="0"/>
                  </a:spcBef>
                  <a:defRPr b="1" i="1" sz="1591">
                    <a:solidFill>
                      <a:srgbClr val="FFFFFF"/>
                    </a:solidFill>
                  </a:defRPr>
                </a:pPr>
                <a:r>
                  <a:t>2021 Virtual ISIS</a:t>
                </a:r>
                <a:br/>
                <a:r>
                  <a:t>McStas School</a:t>
                </a:r>
              </a:p>
            </p:txBody>
          </p:sp>
          <p:grpSp>
            <p:nvGrpSpPr>
              <p:cNvPr id="198" name="Group"/>
              <p:cNvGrpSpPr/>
              <p:nvPr/>
            </p:nvGrpSpPr>
            <p:grpSpPr>
              <a:xfrm>
                <a:off x="545266" y="-1"/>
                <a:ext cx="725762" cy="757651"/>
                <a:chOff x="0" y="0"/>
                <a:chExt cx="725761" cy="757649"/>
              </a:xfrm>
            </p:grpSpPr>
            <p:sp>
              <p:nvSpPr>
                <p:cNvPr id="192" name="Logo color"/>
                <p:cNvSpPr/>
                <p:nvPr/>
              </p:nvSpPr>
              <p:spPr>
                <a:xfrm>
                  <a:off x="2507" y="452770"/>
                  <a:ext cx="117009" cy="17065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4597" y="18293"/>
                      </a:moveTo>
                      <a:cubicBezTo>
                        <a:pt x="10549" y="19881"/>
                        <a:pt x="11051" y="19881"/>
                        <a:pt x="17003" y="18293"/>
                      </a:cubicBezTo>
                      <a:cubicBezTo>
                        <a:pt x="17003" y="18293"/>
                        <a:pt x="17003" y="18293"/>
                        <a:pt x="21600" y="19949"/>
                      </a:cubicBezTo>
                      <a:cubicBezTo>
                        <a:pt x="21600" y="19949"/>
                        <a:pt x="21600" y="19949"/>
                        <a:pt x="17003" y="21600"/>
                      </a:cubicBezTo>
                      <a:cubicBezTo>
                        <a:pt x="11051" y="20016"/>
                        <a:pt x="10549" y="20016"/>
                        <a:pt x="4597" y="21600"/>
                      </a:cubicBezTo>
                      <a:cubicBezTo>
                        <a:pt x="4597" y="21600"/>
                        <a:pt x="4597" y="21600"/>
                        <a:pt x="0" y="19949"/>
                      </a:cubicBezTo>
                      <a:cubicBezTo>
                        <a:pt x="0" y="19949"/>
                        <a:pt x="0" y="19949"/>
                        <a:pt x="4597" y="18293"/>
                      </a:cubicBezTo>
                      <a:close/>
                      <a:moveTo>
                        <a:pt x="4597" y="14200"/>
                      </a:moveTo>
                      <a:cubicBezTo>
                        <a:pt x="10549" y="15790"/>
                        <a:pt x="11051" y="15790"/>
                        <a:pt x="17003" y="14200"/>
                      </a:cubicBezTo>
                      <a:cubicBezTo>
                        <a:pt x="17003" y="14200"/>
                        <a:pt x="17003" y="14200"/>
                        <a:pt x="21600" y="15858"/>
                      </a:cubicBezTo>
                      <a:cubicBezTo>
                        <a:pt x="21600" y="15858"/>
                        <a:pt x="21600" y="15858"/>
                        <a:pt x="17003" y="17512"/>
                      </a:cubicBezTo>
                      <a:cubicBezTo>
                        <a:pt x="11051" y="15925"/>
                        <a:pt x="10549" y="15925"/>
                        <a:pt x="4597" y="17512"/>
                      </a:cubicBezTo>
                      <a:cubicBezTo>
                        <a:pt x="4597" y="17512"/>
                        <a:pt x="4597" y="17512"/>
                        <a:pt x="0" y="15858"/>
                      </a:cubicBezTo>
                      <a:cubicBezTo>
                        <a:pt x="0" y="15858"/>
                        <a:pt x="0" y="15858"/>
                        <a:pt x="4597" y="14200"/>
                      </a:cubicBezTo>
                      <a:close/>
                      <a:moveTo>
                        <a:pt x="4597" y="10111"/>
                      </a:moveTo>
                      <a:cubicBezTo>
                        <a:pt x="10549" y="11702"/>
                        <a:pt x="11051" y="11702"/>
                        <a:pt x="17003" y="10111"/>
                      </a:cubicBezTo>
                      <a:cubicBezTo>
                        <a:pt x="17003" y="10111"/>
                        <a:pt x="17003" y="10111"/>
                        <a:pt x="21600" y="11769"/>
                      </a:cubicBezTo>
                      <a:cubicBezTo>
                        <a:pt x="21600" y="11769"/>
                        <a:pt x="21600" y="11769"/>
                        <a:pt x="17003" y="13423"/>
                      </a:cubicBezTo>
                      <a:cubicBezTo>
                        <a:pt x="11051" y="11837"/>
                        <a:pt x="10549" y="11837"/>
                        <a:pt x="4597" y="13423"/>
                      </a:cubicBezTo>
                      <a:cubicBezTo>
                        <a:pt x="4597" y="13423"/>
                        <a:pt x="4597" y="13423"/>
                        <a:pt x="0" y="11769"/>
                      </a:cubicBezTo>
                      <a:cubicBezTo>
                        <a:pt x="0" y="11769"/>
                        <a:pt x="0" y="11769"/>
                        <a:pt x="4597" y="10111"/>
                      </a:cubicBezTo>
                      <a:close/>
                      <a:moveTo>
                        <a:pt x="2971" y="918"/>
                      </a:moveTo>
                      <a:lnTo>
                        <a:pt x="2971" y="6926"/>
                      </a:lnTo>
                      <a:cubicBezTo>
                        <a:pt x="2971" y="6926"/>
                        <a:pt x="2971" y="6926"/>
                        <a:pt x="3980" y="6926"/>
                      </a:cubicBezTo>
                      <a:cubicBezTo>
                        <a:pt x="4430" y="6926"/>
                        <a:pt x="4695" y="6878"/>
                        <a:pt x="4903" y="6708"/>
                      </a:cubicBezTo>
                      <a:cubicBezTo>
                        <a:pt x="5220" y="6447"/>
                        <a:pt x="5249" y="5917"/>
                        <a:pt x="5249" y="4849"/>
                      </a:cubicBezTo>
                      <a:cubicBezTo>
                        <a:pt x="5249" y="4849"/>
                        <a:pt x="5249" y="4849"/>
                        <a:pt x="5249" y="2990"/>
                      </a:cubicBezTo>
                      <a:cubicBezTo>
                        <a:pt x="5249" y="1926"/>
                        <a:pt x="5220" y="1396"/>
                        <a:pt x="4903" y="1135"/>
                      </a:cubicBezTo>
                      <a:cubicBezTo>
                        <a:pt x="4695" y="965"/>
                        <a:pt x="4430" y="918"/>
                        <a:pt x="3980" y="918"/>
                      </a:cubicBezTo>
                      <a:cubicBezTo>
                        <a:pt x="3980" y="918"/>
                        <a:pt x="3980" y="918"/>
                        <a:pt x="2971" y="918"/>
                      </a:cubicBezTo>
                      <a:close/>
                      <a:moveTo>
                        <a:pt x="8068" y="0"/>
                      </a:moveTo>
                      <a:cubicBezTo>
                        <a:pt x="8068" y="0"/>
                        <a:pt x="8068" y="0"/>
                        <a:pt x="13456" y="0"/>
                      </a:cubicBezTo>
                      <a:cubicBezTo>
                        <a:pt x="13542" y="0"/>
                        <a:pt x="13594" y="16"/>
                        <a:pt x="13635" y="44"/>
                      </a:cubicBezTo>
                      <a:cubicBezTo>
                        <a:pt x="13669" y="67"/>
                        <a:pt x="13698" y="103"/>
                        <a:pt x="13698" y="162"/>
                      </a:cubicBezTo>
                      <a:cubicBezTo>
                        <a:pt x="13698" y="162"/>
                        <a:pt x="13698" y="162"/>
                        <a:pt x="13698" y="827"/>
                      </a:cubicBezTo>
                      <a:cubicBezTo>
                        <a:pt x="13698" y="886"/>
                        <a:pt x="13669" y="922"/>
                        <a:pt x="13635" y="945"/>
                      </a:cubicBezTo>
                      <a:cubicBezTo>
                        <a:pt x="13594" y="973"/>
                        <a:pt x="13542" y="989"/>
                        <a:pt x="13456" y="989"/>
                      </a:cubicBezTo>
                      <a:cubicBezTo>
                        <a:pt x="13456" y="989"/>
                        <a:pt x="13456" y="989"/>
                        <a:pt x="11731" y="989"/>
                      </a:cubicBezTo>
                      <a:cubicBezTo>
                        <a:pt x="11731" y="989"/>
                        <a:pt x="11731" y="989"/>
                        <a:pt x="11731" y="7681"/>
                      </a:cubicBezTo>
                      <a:cubicBezTo>
                        <a:pt x="11731" y="7740"/>
                        <a:pt x="11708" y="7776"/>
                        <a:pt x="11667" y="7800"/>
                      </a:cubicBezTo>
                      <a:cubicBezTo>
                        <a:pt x="11633" y="7827"/>
                        <a:pt x="11581" y="7843"/>
                        <a:pt x="11494" y="7843"/>
                      </a:cubicBezTo>
                      <a:cubicBezTo>
                        <a:pt x="11494" y="7843"/>
                        <a:pt x="11494" y="7843"/>
                        <a:pt x="10029" y="7843"/>
                      </a:cubicBezTo>
                      <a:cubicBezTo>
                        <a:pt x="9943" y="7843"/>
                        <a:pt x="9891" y="7827"/>
                        <a:pt x="9850" y="7800"/>
                      </a:cubicBezTo>
                      <a:cubicBezTo>
                        <a:pt x="9810" y="7776"/>
                        <a:pt x="9787" y="7740"/>
                        <a:pt x="9787" y="7681"/>
                      </a:cubicBezTo>
                      <a:cubicBezTo>
                        <a:pt x="9787" y="7681"/>
                        <a:pt x="9787" y="7681"/>
                        <a:pt x="9787" y="989"/>
                      </a:cubicBezTo>
                      <a:cubicBezTo>
                        <a:pt x="9787" y="989"/>
                        <a:pt x="9787" y="989"/>
                        <a:pt x="8068" y="989"/>
                      </a:cubicBezTo>
                      <a:cubicBezTo>
                        <a:pt x="7981" y="989"/>
                        <a:pt x="7929" y="973"/>
                        <a:pt x="7889" y="945"/>
                      </a:cubicBezTo>
                      <a:cubicBezTo>
                        <a:pt x="7849" y="922"/>
                        <a:pt x="7825" y="886"/>
                        <a:pt x="7825" y="827"/>
                      </a:cubicBezTo>
                      <a:cubicBezTo>
                        <a:pt x="7825" y="827"/>
                        <a:pt x="7825" y="827"/>
                        <a:pt x="7825" y="162"/>
                      </a:cubicBezTo>
                      <a:cubicBezTo>
                        <a:pt x="7825" y="103"/>
                        <a:pt x="7849" y="67"/>
                        <a:pt x="7889" y="44"/>
                      </a:cubicBezTo>
                      <a:cubicBezTo>
                        <a:pt x="7929" y="16"/>
                        <a:pt x="7981" y="0"/>
                        <a:pt x="8068" y="0"/>
                      </a:cubicBezTo>
                      <a:close/>
                      <a:moveTo>
                        <a:pt x="1390" y="0"/>
                      </a:moveTo>
                      <a:cubicBezTo>
                        <a:pt x="1390" y="0"/>
                        <a:pt x="1390" y="0"/>
                        <a:pt x="4257" y="0"/>
                      </a:cubicBezTo>
                      <a:cubicBezTo>
                        <a:pt x="5370" y="0"/>
                        <a:pt x="6051" y="174"/>
                        <a:pt x="6466" y="538"/>
                      </a:cubicBezTo>
                      <a:cubicBezTo>
                        <a:pt x="7072" y="1036"/>
                        <a:pt x="7089" y="1843"/>
                        <a:pt x="7089" y="3077"/>
                      </a:cubicBezTo>
                      <a:cubicBezTo>
                        <a:pt x="7089" y="3077"/>
                        <a:pt x="7089" y="3077"/>
                        <a:pt x="7089" y="4766"/>
                      </a:cubicBezTo>
                      <a:cubicBezTo>
                        <a:pt x="7089" y="6000"/>
                        <a:pt x="7072" y="6807"/>
                        <a:pt x="6466" y="7305"/>
                      </a:cubicBezTo>
                      <a:cubicBezTo>
                        <a:pt x="6051" y="7669"/>
                        <a:pt x="5370" y="7843"/>
                        <a:pt x="4257" y="7843"/>
                      </a:cubicBezTo>
                      <a:cubicBezTo>
                        <a:pt x="4257" y="7843"/>
                        <a:pt x="4257" y="7843"/>
                        <a:pt x="1390" y="7843"/>
                      </a:cubicBezTo>
                      <a:cubicBezTo>
                        <a:pt x="1304" y="7843"/>
                        <a:pt x="1252" y="7827"/>
                        <a:pt x="1217" y="7800"/>
                      </a:cubicBezTo>
                      <a:cubicBezTo>
                        <a:pt x="1177" y="7776"/>
                        <a:pt x="1154" y="7740"/>
                        <a:pt x="1154" y="7681"/>
                      </a:cubicBezTo>
                      <a:cubicBezTo>
                        <a:pt x="1154" y="7681"/>
                        <a:pt x="1154" y="7681"/>
                        <a:pt x="1154" y="162"/>
                      </a:cubicBezTo>
                      <a:cubicBezTo>
                        <a:pt x="1154" y="103"/>
                        <a:pt x="1177" y="67"/>
                        <a:pt x="1217" y="44"/>
                      </a:cubicBezTo>
                      <a:cubicBezTo>
                        <a:pt x="1252" y="16"/>
                        <a:pt x="1304" y="0"/>
                        <a:pt x="1390" y="0"/>
                      </a:cubicBezTo>
                      <a:close/>
                      <a:moveTo>
                        <a:pt x="14706" y="0"/>
                      </a:moveTo>
                      <a:cubicBezTo>
                        <a:pt x="14706" y="0"/>
                        <a:pt x="14706" y="0"/>
                        <a:pt x="16045" y="0"/>
                      </a:cubicBezTo>
                      <a:cubicBezTo>
                        <a:pt x="16131" y="0"/>
                        <a:pt x="16183" y="16"/>
                        <a:pt x="16224" y="44"/>
                      </a:cubicBezTo>
                      <a:cubicBezTo>
                        <a:pt x="16264" y="67"/>
                        <a:pt x="16287" y="103"/>
                        <a:pt x="16287" y="162"/>
                      </a:cubicBezTo>
                      <a:cubicBezTo>
                        <a:pt x="16287" y="162"/>
                        <a:pt x="16287" y="162"/>
                        <a:pt x="16287" y="5712"/>
                      </a:cubicBezTo>
                      <a:cubicBezTo>
                        <a:pt x="16287" y="6314"/>
                        <a:pt x="16368" y="6646"/>
                        <a:pt x="16627" y="6844"/>
                      </a:cubicBezTo>
                      <a:cubicBezTo>
                        <a:pt x="16818" y="6990"/>
                        <a:pt x="17072" y="7053"/>
                        <a:pt x="17406" y="7053"/>
                      </a:cubicBezTo>
                      <a:cubicBezTo>
                        <a:pt x="17776" y="7053"/>
                        <a:pt x="18041" y="6982"/>
                        <a:pt x="18226" y="6844"/>
                      </a:cubicBezTo>
                      <a:cubicBezTo>
                        <a:pt x="18503" y="6638"/>
                        <a:pt x="18566" y="6294"/>
                        <a:pt x="18566" y="5712"/>
                      </a:cubicBezTo>
                      <a:cubicBezTo>
                        <a:pt x="18566" y="5712"/>
                        <a:pt x="18566" y="5712"/>
                        <a:pt x="18566" y="162"/>
                      </a:cubicBezTo>
                      <a:cubicBezTo>
                        <a:pt x="18566" y="103"/>
                        <a:pt x="18589" y="67"/>
                        <a:pt x="18630" y="44"/>
                      </a:cubicBezTo>
                      <a:cubicBezTo>
                        <a:pt x="18664" y="16"/>
                        <a:pt x="18722" y="0"/>
                        <a:pt x="18803" y="0"/>
                      </a:cubicBezTo>
                      <a:cubicBezTo>
                        <a:pt x="18803" y="0"/>
                        <a:pt x="18803" y="0"/>
                        <a:pt x="20147" y="0"/>
                      </a:cubicBezTo>
                      <a:cubicBezTo>
                        <a:pt x="20234" y="0"/>
                        <a:pt x="20286" y="16"/>
                        <a:pt x="20320" y="44"/>
                      </a:cubicBezTo>
                      <a:cubicBezTo>
                        <a:pt x="20361" y="67"/>
                        <a:pt x="20384" y="103"/>
                        <a:pt x="20384" y="162"/>
                      </a:cubicBezTo>
                      <a:cubicBezTo>
                        <a:pt x="20384" y="162"/>
                        <a:pt x="20384" y="162"/>
                        <a:pt x="20384" y="5716"/>
                      </a:cubicBezTo>
                      <a:cubicBezTo>
                        <a:pt x="20384" y="6464"/>
                        <a:pt x="20257" y="6962"/>
                        <a:pt x="19732" y="7382"/>
                      </a:cubicBezTo>
                      <a:cubicBezTo>
                        <a:pt x="19287" y="7738"/>
                        <a:pt x="18560" y="7943"/>
                        <a:pt x="17430" y="7943"/>
                      </a:cubicBezTo>
                      <a:cubicBezTo>
                        <a:pt x="16316" y="7943"/>
                        <a:pt x="15583" y="7750"/>
                        <a:pt x="15093" y="7382"/>
                      </a:cubicBezTo>
                      <a:cubicBezTo>
                        <a:pt x="14625" y="7030"/>
                        <a:pt x="14469" y="6523"/>
                        <a:pt x="14469" y="5716"/>
                      </a:cubicBezTo>
                      <a:cubicBezTo>
                        <a:pt x="14469" y="5716"/>
                        <a:pt x="14469" y="5716"/>
                        <a:pt x="14469" y="162"/>
                      </a:cubicBezTo>
                      <a:cubicBezTo>
                        <a:pt x="14469" y="103"/>
                        <a:pt x="14493" y="67"/>
                        <a:pt x="14527" y="44"/>
                      </a:cubicBezTo>
                      <a:cubicBezTo>
                        <a:pt x="14568" y="16"/>
                        <a:pt x="14620" y="0"/>
                        <a:pt x="14706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6799" tIns="46799" rIns="46799" bIns="46799" numCol="1" anchor="t">
                  <a:noAutofit/>
                </a:bodyPr>
                <a:lstStyle/>
                <a:p>
                  <a:pPr>
                    <a:defRPr>
                      <a:latin typeface="Verdana"/>
                      <a:ea typeface="Verdana"/>
                      <a:cs typeface="Verdana"/>
                      <a:sym typeface="Verdana"/>
                    </a:defRPr>
                  </a:pPr>
                </a:p>
              </p:txBody>
            </p:sp>
            <p:pic>
              <p:nvPicPr>
                <p:cNvPr id="193" name="logoill.pdf" descr="logoill.pdf"/>
                <p:cNvPicPr>
                  <a:picLocks noChangeAspect="0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486613" y="459579"/>
                  <a:ext cx="164286" cy="157037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194" name="mcstas-logo.pdf" descr="mcstas-logo.pdf"/>
                <p:cNvPicPr>
                  <a:picLocks noChangeAspect="0"/>
                </p:cNvPicPr>
                <p:nvPr/>
              </p:nvPicPr>
              <p:blipFill>
                <a:blip r:embed="rId5">
                  <a:extLst/>
                </a:blip>
                <a:srcRect l="0" t="0" r="0" b="0"/>
                <a:stretch>
                  <a:fillRect/>
                </a:stretch>
              </p:blipFill>
              <p:spPr>
                <a:xfrm>
                  <a:off x="0" y="0"/>
                  <a:ext cx="725762" cy="426459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195" name="PSI-Logo_trans.png" descr="PSI-Logo_trans.png"/>
                <p:cNvPicPr>
                  <a:picLocks noChangeAspect="0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270340" y="501170"/>
                  <a:ext cx="204490" cy="74865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196" name="ku-logo.pdf" descr="ku-logo.pdf"/>
                <p:cNvPicPr>
                  <a:picLocks noChangeAspect="0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131011" y="451261"/>
                  <a:ext cx="128373" cy="174419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197" name="ESS_Logo_Frugal_Blue_cmyk.png" descr="ESS_Logo_Frugal_Blue_cmyk.png"/>
                <p:cNvPicPr>
                  <a:picLocks noChangeAspect="0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214914" y="607364"/>
                  <a:ext cx="279297" cy="15028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pic>
          <p:nvPicPr>
            <p:cNvPr id="200" name="Image" descr="Image"/>
            <p:cNvPicPr>
              <a:picLocks noChangeAspect="1"/>
            </p:cNvPicPr>
            <p:nvPr/>
          </p:nvPicPr>
          <p:blipFill>
            <a:blip r:embed="rId9">
              <a:extLst/>
            </a:blip>
            <a:srcRect l="0" t="0" r="77004" b="0"/>
            <a:stretch>
              <a:fillRect/>
            </a:stretch>
          </p:blipFill>
          <p:spPr>
            <a:xfrm>
              <a:off x="44293" y="62025"/>
              <a:ext cx="617630" cy="61184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Logo og foot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Front/Paus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216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17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DTU Fysik</a:t>
            </a:r>
          </a:p>
        </p:txBody>
      </p:sp>
      <p:sp>
        <p:nvSpPr>
          <p:cNvPr id="218" name="Form.Datedate"/>
          <p:cNvSpPr txBox="1"/>
          <p:nvPr/>
        </p:nvSpPr>
        <p:spPr>
          <a:xfrm>
            <a:off x="251362" y="6636099"/>
            <a:ext cx="110401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spcBef>
                <a:spcPts val="40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6. marts 2021</a:t>
            </a:r>
          </a:p>
        </p:txBody>
      </p:sp>
      <p:sp>
        <p:nvSpPr>
          <p:cNvPr id="219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20" name="Background"/>
          <p:cNvSpPr/>
          <p:nvPr/>
        </p:nvSpPr>
        <p:spPr>
          <a:xfrm>
            <a:off x="-6950" y="-37750"/>
            <a:ext cx="12193200" cy="68616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6799" tIns="46799" rIns="46799" bIns="46799"/>
          <a:lstStyle/>
          <a:p>
            <a:pPr/>
          </a:p>
        </p:txBody>
      </p:sp>
      <p:sp>
        <p:nvSpPr>
          <p:cNvPr id="221" name="Logo color"/>
          <p:cNvSpPr/>
          <p:nvPr/>
        </p:nvSpPr>
        <p:spPr>
          <a:xfrm>
            <a:off x="4870539" y="1651373"/>
            <a:ext cx="2388324" cy="34833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222" name="Slide Number"/>
          <p:cNvSpPr txBox="1"/>
          <p:nvPr>
            <p:ph type="sldNum" sz="quarter" idx="2"/>
          </p:nvPr>
        </p:nvSpPr>
        <p:spPr>
          <a:xfrm flipV="1">
            <a:off x="0" y="6849134"/>
            <a:ext cx="127000" cy="1270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223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24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22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4697" y="2381250"/>
            <a:ext cx="3886201" cy="20955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32" name="Group"/>
          <p:cNvGrpSpPr/>
          <p:nvPr/>
        </p:nvGrpSpPr>
        <p:grpSpPr>
          <a:xfrm>
            <a:off x="3041104" y="4876362"/>
            <a:ext cx="1302881" cy="1360126"/>
            <a:chOff x="0" y="0"/>
            <a:chExt cx="1302880" cy="1360125"/>
          </a:xfrm>
        </p:grpSpPr>
        <p:sp>
          <p:nvSpPr>
            <p:cNvPr id="226" name="Logo color"/>
            <p:cNvSpPr/>
            <p:nvPr/>
          </p:nvSpPr>
          <p:spPr>
            <a:xfrm>
              <a:off x="4501" y="812808"/>
              <a:ext cx="210053" cy="3063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4597" y="18293"/>
                  </a:moveTo>
                  <a:cubicBezTo>
                    <a:pt x="10549" y="19881"/>
                    <a:pt x="11051" y="19881"/>
                    <a:pt x="17003" y="18293"/>
                  </a:cubicBezTo>
                  <a:cubicBezTo>
                    <a:pt x="17003" y="18293"/>
                    <a:pt x="17003" y="18293"/>
                    <a:pt x="21600" y="19949"/>
                  </a:cubicBezTo>
                  <a:cubicBezTo>
                    <a:pt x="21600" y="19949"/>
                    <a:pt x="21600" y="19949"/>
                    <a:pt x="17003" y="21600"/>
                  </a:cubicBezTo>
                  <a:cubicBezTo>
                    <a:pt x="11051" y="20016"/>
                    <a:pt x="10549" y="20016"/>
                    <a:pt x="4597" y="21600"/>
                  </a:cubicBezTo>
                  <a:cubicBezTo>
                    <a:pt x="4597" y="21600"/>
                    <a:pt x="4597" y="21600"/>
                    <a:pt x="0" y="19949"/>
                  </a:cubicBezTo>
                  <a:cubicBezTo>
                    <a:pt x="0" y="19949"/>
                    <a:pt x="0" y="19949"/>
                    <a:pt x="4597" y="18293"/>
                  </a:cubicBezTo>
                  <a:close/>
                  <a:moveTo>
                    <a:pt x="4597" y="14200"/>
                  </a:moveTo>
                  <a:cubicBezTo>
                    <a:pt x="10549" y="15790"/>
                    <a:pt x="11051" y="15790"/>
                    <a:pt x="17003" y="14200"/>
                  </a:cubicBezTo>
                  <a:cubicBezTo>
                    <a:pt x="17003" y="14200"/>
                    <a:pt x="17003" y="14200"/>
                    <a:pt x="21600" y="15858"/>
                  </a:cubicBezTo>
                  <a:cubicBezTo>
                    <a:pt x="21600" y="15858"/>
                    <a:pt x="21600" y="15858"/>
                    <a:pt x="17003" y="17512"/>
                  </a:cubicBezTo>
                  <a:cubicBezTo>
                    <a:pt x="11051" y="15925"/>
                    <a:pt x="10549" y="15925"/>
                    <a:pt x="4597" y="17512"/>
                  </a:cubicBezTo>
                  <a:cubicBezTo>
                    <a:pt x="4597" y="17512"/>
                    <a:pt x="4597" y="17512"/>
                    <a:pt x="0" y="15858"/>
                  </a:cubicBezTo>
                  <a:cubicBezTo>
                    <a:pt x="0" y="15858"/>
                    <a:pt x="0" y="15858"/>
                    <a:pt x="4597" y="14200"/>
                  </a:cubicBezTo>
                  <a:close/>
                  <a:moveTo>
                    <a:pt x="4597" y="10111"/>
                  </a:moveTo>
                  <a:cubicBezTo>
                    <a:pt x="10549" y="11702"/>
                    <a:pt x="11051" y="11702"/>
                    <a:pt x="17003" y="10111"/>
                  </a:cubicBezTo>
                  <a:cubicBezTo>
                    <a:pt x="17003" y="10111"/>
                    <a:pt x="17003" y="10111"/>
                    <a:pt x="21600" y="11769"/>
                  </a:cubicBezTo>
                  <a:cubicBezTo>
                    <a:pt x="21600" y="11769"/>
                    <a:pt x="21600" y="11769"/>
                    <a:pt x="17003" y="13423"/>
                  </a:cubicBezTo>
                  <a:cubicBezTo>
                    <a:pt x="11051" y="11837"/>
                    <a:pt x="10549" y="11837"/>
                    <a:pt x="4597" y="13423"/>
                  </a:cubicBezTo>
                  <a:cubicBezTo>
                    <a:pt x="4597" y="13423"/>
                    <a:pt x="4597" y="13423"/>
                    <a:pt x="0" y="11769"/>
                  </a:cubicBezTo>
                  <a:cubicBezTo>
                    <a:pt x="0" y="11769"/>
                    <a:pt x="0" y="11769"/>
                    <a:pt x="4597" y="10111"/>
                  </a:cubicBezTo>
                  <a:close/>
                  <a:moveTo>
                    <a:pt x="2971" y="918"/>
                  </a:moveTo>
                  <a:lnTo>
                    <a:pt x="2971" y="6926"/>
                  </a:lnTo>
                  <a:cubicBezTo>
                    <a:pt x="2971" y="6926"/>
                    <a:pt x="2971" y="6926"/>
                    <a:pt x="3980" y="6926"/>
                  </a:cubicBezTo>
                  <a:cubicBezTo>
                    <a:pt x="4430" y="6926"/>
                    <a:pt x="4695" y="6878"/>
                    <a:pt x="4903" y="6708"/>
                  </a:cubicBezTo>
                  <a:cubicBezTo>
                    <a:pt x="5220" y="6447"/>
                    <a:pt x="5249" y="5917"/>
                    <a:pt x="5249" y="4849"/>
                  </a:cubicBezTo>
                  <a:cubicBezTo>
                    <a:pt x="5249" y="4849"/>
                    <a:pt x="5249" y="4849"/>
                    <a:pt x="5249" y="2990"/>
                  </a:cubicBezTo>
                  <a:cubicBezTo>
                    <a:pt x="5249" y="1926"/>
                    <a:pt x="5220" y="1396"/>
                    <a:pt x="4903" y="1135"/>
                  </a:cubicBezTo>
                  <a:cubicBezTo>
                    <a:pt x="4695" y="965"/>
                    <a:pt x="4430" y="918"/>
                    <a:pt x="3980" y="918"/>
                  </a:cubicBezTo>
                  <a:cubicBezTo>
                    <a:pt x="3980" y="918"/>
                    <a:pt x="3980" y="918"/>
                    <a:pt x="2971" y="918"/>
                  </a:cubicBezTo>
                  <a:close/>
                  <a:moveTo>
                    <a:pt x="8068" y="0"/>
                  </a:moveTo>
                  <a:cubicBezTo>
                    <a:pt x="8068" y="0"/>
                    <a:pt x="8068" y="0"/>
                    <a:pt x="13456" y="0"/>
                  </a:cubicBezTo>
                  <a:cubicBezTo>
                    <a:pt x="13542" y="0"/>
                    <a:pt x="13594" y="16"/>
                    <a:pt x="13635" y="44"/>
                  </a:cubicBezTo>
                  <a:cubicBezTo>
                    <a:pt x="13669" y="67"/>
                    <a:pt x="13698" y="103"/>
                    <a:pt x="13698" y="162"/>
                  </a:cubicBezTo>
                  <a:cubicBezTo>
                    <a:pt x="13698" y="162"/>
                    <a:pt x="13698" y="162"/>
                    <a:pt x="13698" y="827"/>
                  </a:cubicBezTo>
                  <a:cubicBezTo>
                    <a:pt x="13698" y="886"/>
                    <a:pt x="13669" y="922"/>
                    <a:pt x="13635" y="945"/>
                  </a:cubicBezTo>
                  <a:cubicBezTo>
                    <a:pt x="13594" y="973"/>
                    <a:pt x="13542" y="989"/>
                    <a:pt x="13456" y="989"/>
                  </a:cubicBezTo>
                  <a:cubicBezTo>
                    <a:pt x="13456" y="989"/>
                    <a:pt x="13456" y="989"/>
                    <a:pt x="11731" y="989"/>
                  </a:cubicBezTo>
                  <a:cubicBezTo>
                    <a:pt x="11731" y="989"/>
                    <a:pt x="11731" y="989"/>
                    <a:pt x="11731" y="7681"/>
                  </a:cubicBezTo>
                  <a:cubicBezTo>
                    <a:pt x="11731" y="7740"/>
                    <a:pt x="11708" y="7776"/>
                    <a:pt x="11667" y="7800"/>
                  </a:cubicBezTo>
                  <a:cubicBezTo>
                    <a:pt x="11633" y="7827"/>
                    <a:pt x="11581" y="7843"/>
                    <a:pt x="11494" y="7843"/>
                  </a:cubicBezTo>
                  <a:cubicBezTo>
                    <a:pt x="11494" y="7843"/>
                    <a:pt x="11494" y="7843"/>
                    <a:pt x="10029" y="7843"/>
                  </a:cubicBezTo>
                  <a:cubicBezTo>
                    <a:pt x="9943" y="7843"/>
                    <a:pt x="9891" y="7827"/>
                    <a:pt x="9850" y="7800"/>
                  </a:cubicBezTo>
                  <a:cubicBezTo>
                    <a:pt x="9810" y="7776"/>
                    <a:pt x="9787" y="7740"/>
                    <a:pt x="9787" y="7681"/>
                  </a:cubicBezTo>
                  <a:cubicBezTo>
                    <a:pt x="9787" y="7681"/>
                    <a:pt x="9787" y="7681"/>
                    <a:pt x="9787" y="989"/>
                  </a:cubicBezTo>
                  <a:cubicBezTo>
                    <a:pt x="9787" y="989"/>
                    <a:pt x="9787" y="989"/>
                    <a:pt x="8068" y="989"/>
                  </a:cubicBezTo>
                  <a:cubicBezTo>
                    <a:pt x="7981" y="989"/>
                    <a:pt x="7929" y="973"/>
                    <a:pt x="7889" y="945"/>
                  </a:cubicBezTo>
                  <a:cubicBezTo>
                    <a:pt x="7849" y="922"/>
                    <a:pt x="7825" y="886"/>
                    <a:pt x="7825" y="827"/>
                  </a:cubicBezTo>
                  <a:cubicBezTo>
                    <a:pt x="7825" y="827"/>
                    <a:pt x="7825" y="827"/>
                    <a:pt x="7825" y="162"/>
                  </a:cubicBezTo>
                  <a:cubicBezTo>
                    <a:pt x="7825" y="103"/>
                    <a:pt x="7849" y="67"/>
                    <a:pt x="7889" y="44"/>
                  </a:cubicBezTo>
                  <a:cubicBezTo>
                    <a:pt x="7929" y="16"/>
                    <a:pt x="7981" y="0"/>
                    <a:pt x="8068" y="0"/>
                  </a:cubicBezTo>
                  <a:close/>
                  <a:moveTo>
                    <a:pt x="1390" y="0"/>
                  </a:moveTo>
                  <a:cubicBezTo>
                    <a:pt x="1390" y="0"/>
                    <a:pt x="1390" y="0"/>
                    <a:pt x="4257" y="0"/>
                  </a:cubicBezTo>
                  <a:cubicBezTo>
                    <a:pt x="5370" y="0"/>
                    <a:pt x="6051" y="174"/>
                    <a:pt x="6466" y="538"/>
                  </a:cubicBezTo>
                  <a:cubicBezTo>
                    <a:pt x="7072" y="1036"/>
                    <a:pt x="7089" y="1843"/>
                    <a:pt x="7089" y="3077"/>
                  </a:cubicBezTo>
                  <a:cubicBezTo>
                    <a:pt x="7089" y="3077"/>
                    <a:pt x="7089" y="3077"/>
                    <a:pt x="7089" y="4766"/>
                  </a:cubicBezTo>
                  <a:cubicBezTo>
                    <a:pt x="7089" y="6000"/>
                    <a:pt x="7072" y="6807"/>
                    <a:pt x="6466" y="7305"/>
                  </a:cubicBezTo>
                  <a:cubicBezTo>
                    <a:pt x="6051" y="7669"/>
                    <a:pt x="5370" y="7843"/>
                    <a:pt x="4257" y="7843"/>
                  </a:cubicBezTo>
                  <a:cubicBezTo>
                    <a:pt x="4257" y="7843"/>
                    <a:pt x="4257" y="7843"/>
                    <a:pt x="1390" y="7843"/>
                  </a:cubicBezTo>
                  <a:cubicBezTo>
                    <a:pt x="1304" y="7843"/>
                    <a:pt x="1252" y="7827"/>
                    <a:pt x="1217" y="7800"/>
                  </a:cubicBezTo>
                  <a:cubicBezTo>
                    <a:pt x="1177" y="7776"/>
                    <a:pt x="1154" y="7740"/>
                    <a:pt x="1154" y="7681"/>
                  </a:cubicBezTo>
                  <a:cubicBezTo>
                    <a:pt x="1154" y="7681"/>
                    <a:pt x="1154" y="7681"/>
                    <a:pt x="1154" y="162"/>
                  </a:cubicBezTo>
                  <a:cubicBezTo>
                    <a:pt x="1154" y="103"/>
                    <a:pt x="1177" y="67"/>
                    <a:pt x="1217" y="44"/>
                  </a:cubicBezTo>
                  <a:cubicBezTo>
                    <a:pt x="1252" y="16"/>
                    <a:pt x="1304" y="0"/>
                    <a:pt x="1390" y="0"/>
                  </a:cubicBezTo>
                  <a:close/>
                  <a:moveTo>
                    <a:pt x="14706" y="0"/>
                  </a:moveTo>
                  <a:cubicBezTo>
                    <a:pt x="14706" y="0"/>
                    <a:pt x="14706" y="0"/>
                    <a:pt x="16045" y="0"/>
                  </a:cubicBezTo>
                  <a:cubicBezTo>
                    <a:pt x="16131" y="0"/>
                    <a:pt x="16183" y="16"/>
                    <a:pt x="16224" y="44"/>
                  </a:cubicBezTo>
                  <a:cubicBezTo>
                    <a:pt x="16264" y="67"/>
                    <a:pt x="16287" y="103"/>
                    <a:pt x="16287" y="162"/>
                  </a:cubicBezTo>
                  <a:cubicBezTo>
                    <a:pt x="16287" y="162"/>
                    <a:pt x="16287" y="162"/>
                    <a:pt x="16287" y="5712"/>
                  </a:cubicBezTo>
                  <a:cubicBezTo>
                    <a:pt x="16287" y="6314"/>
                    <a:pt x="16368" y="6646"/>
                    <a:pt x="16627" y="6844"/>
                  </a:cubicBezTo>
                  <a:cubicBezTo>
                    <a:pt x="16818" y="6990"/>
                    <a:pt x="17072" y="7053"/>
                    <a:pt x="17406" y="7053"/>
                  </a:cubicBezTo>
                  <a:cubicBezTo>
                    <a:pt x="17776" y="7053"/>
                    <a:pt x="18041" y="6982"/>
                    <a:pt x="18226" y="6844"/>
                  </a:cubicBezTo>
                  <a:cubicBezTo>
                    <a:pt x="18503" y="6638"/>
                    <a:pt x="18566" y="6294"/>
                    <a:pt x="18566" y="5712"/>
                  </a:cubicBezTo>
                  <a:cubicBezTo>
                    <a:pt x="18566" y="5712"/>
                    <a:pt x="18566" y="5712"/>
                    <a:pt x="18566" y="162"/>
                  </a:cubicBezTo>
                  <a:cubicBezTo>
                    <a:pt x="18566" y="103"/>
                    <a:pt x="18589" y="67"/>
                    <a:pt x="18630" y="44"/>
                  </a:cubicBezTo>
                  <a:cubicBezTo>
                    <a:pt x="18664" y="16"/>
                    <a:pt x="18722" y="0"/>
                    <a:pt x="18803" y="0"/>
                  </a:cubicBezTo>
                  <a:cubicBezTo>
                    <a:pt x="18803" y="0"/>
                    <a:pt x="18803" y="0"/>
                    <a:pt x="20147" y="0"/>
                  </a:cubicBezTo>
                  <a:cubicBezTo>
                    <a:pt x="20234" y="0"/>
                    <a:pt x="20286" y="16"/>
                    <a:pt x="20320" y="44"/>
                  </a:cubicBezTo>
                  <a:cubicBezTo>
                    <a:pt x="20361" y="67"/>
                    <a:pt x="20384" y="103"/>
                    <a:pt x="20384" y="162"/>
                  </a:cubicBezTo>
                  <a:cubicBezTo>
                    <a:pt x="20384" y="162"/>
                    <a:pt x="20384" y="162"/>
                    <a:pt x="20384" y="5716"/>
                  </a:cubicBezTo>
                  <a:cubicBezTo>
                    <a:pt x="20384" y="6464"/>
                    <a:pt x="20257" y="6962"/>
                    <a:pt x="19732" y="7382"/>
                  </a:cubicBezTo>
                  <a:cubicBezTo>
                    <a:pt x="19287" y="7738"/>
                    <a:pt x="18560" y="7943"/>
                    <a:pt x="17430" y="7943"/>
                  </a:cubicBezTo>
                  <a:cubicBezTo>
                    <a:pt x="16316" y="7943"/>
                    <a:pt x="15583" y="7750"/>
                    <a:pt x="15093" y="7382"/>
                  </a:cubicBezTo>
                  <a:cubicBezTo>
                    <a:pt x="14625" y="7030"/>
                    <a:pt x="14469" y="6523"/>
                    <a:pt x="14469" y="5716"/>
                  </a:cubicBezTo>
                  <a:cubicBezTo>
                    <a:pt x="14469" y="5716"/>
                    <a:pt x="14469" y="5716"/>
                    <a:pt x="14469" y="162"/>
                  </a:cubicBezTo>
                  <a:cubicBezTo>
                    <a:pt x="14469" y="103"/>
                    <a:pt x="14493" y="67"/>
                    <a:pt x="14527" y="44"/>
                  </a:cubicBezTo>
                  <a:cubicBezTo>
                    <a:pt x="14568" y="16"/>
                    <a:pt x="14620" y="0"/>
                    <a:pt x="14706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t">
              <a:noAutofit/>
            </a:bodyPr>
            <a:lstStyle/>
            <a:p>
              <a:pPr>
                <a:defRPr>
                  <a:latin typeface="Verdana"/>
                  <a:ea typeface="Verdana"/>
                  <a:cs typeface="Verdana"/>
                  <a:sym typeface="Verdana"/>
                </a:defRPr>
              </a:pPr>
            </a:p>
          </p:txBody>
        </p:sp>
        <p:pic>
          <p:nvPicPr>
            <p:cNvPr id="227" name="logoill.pdf" descr="logoill.pdf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873564" y="825033"/>
              <a:ext cx="294923" cy="28191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28" name="mcstas-logo.pdf" descr="mcstas-logo.pdf"/>
            <p:cNvPicPr>
              <a:picLocks noChangeAspect="0"/>
            </p:cNvPicPr>
            <p:nvPr/>
          </p:nvPicPr>
          <p:blipFill>
            <a:blip r:embed="rId4">
              <a:extLst/>
            </a:blip>
            <a:srcRect l="0" t="0" r="0" b="0"/>
            <a:stretch>
              <a:fillRect/>
            </a:stretch>
          </p:blipFill>
          <p:spPr>
            <a:xfrm>
              <a:off x="0" y="0"/>
              <a:ext cx="1302881" cy="76557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29" name="PSI-Logo_trans.png" descr="PSI-Logo_trans.png"/>
            <p:cNvPicPr>
              <a:picLocks noChangeAspect="0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485313" y="899696"/>
              <a:ext cx="367097" cy="13439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30" name="ku-logo.pdf" descr="ku-logo.pdf"/>
            <p:cNvPicPr>
              <a:picLocks noChangeAspect="0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235190" y="810100"/>
              <a:ext cx="230453" cy="31311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31" name="ESS_Logo_Frugal_Blue_cmyk.png" descr="ESS_Logo_Frugal_Blue_cmyk.png"/>
            <p:cNvPicPr>
              <a:picLocks noChangeAspect="0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385812" y="1090335"/>
              <a:ext cx="501390" cy="26979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33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2021 ISIS McStas school</a:t>
            </a:r>
          </a:p>
        </p:txBody>
      </p:sp>
      <p:pic>
        <p:nvPicPr>
          <p:cNvPr id="234" name="Image" descr="Image"/>
          <p:cNvPicPr>
            <a:picLocks noChangeAspect="1"/>
          </p:cNvPicPr>
          <p:nvPr/>
        </p:nvPicPr>
        <p:blipFill>
          <a:blip r:embed="rId8">
            <a:extLst/>
          </a:blip>
          <a:srcRect l="0" t="22257" r="0" b="16155"/>
          <a:stretch>
            <a:fillRect/>
          </a:stretch>
        </p:blipFill>
        <p:spPr>
          <a:xfrm>
            <a:off x="8273504" y="423664"/>
            <a:ext cx="2633470" cy="6010750"/>
          </a:xfrm>
          <a:prstGeom prst="rect">
            <a:avLst/>
          </a:prstGeom>
          <a:ln w="12700">
            <a:miter lim="400000"/>
          </a:ln>
        </p:spPr>
      </p:pic>
      <p:sp>
        <p:nvSpPr>
          <p:cNvPr id="235" name="Rectangle"/>
          <p:cNvSpPr/>
          <p:nvPr/>
        </p:nvSpPr>
        <p:spPr>
          <a:xfrm>
            <a:off x="8841323" y="661468"/>
            <a:ext cx="1498025" cy="81570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/>
          </a:p>
        </p:txBody>
      </p:sp>
      <p:grpSp>
        <p:nvGrpSpPr>
          <p:cNvPr id="244" name="Group"/>
          <p:cNvGrpSpPr/>
          <p:nvPr/>
        </p:nvGrpSpPr>
        <p:grpSpPr>
          <a:xfrm>
            <a:off x="9015165" y="667543"/>
            <a:ext cx="1309558" cy="5677965"/>
            <a:chOff x="0" y="0"/>
            <a:chExt cx="1309557" cy="5677963"/>
          </a:xfrm>
        </p:grpSpPr>
        <p:sp>
          <p:nvSpPr>
            <p:cNvPr id="236" name="2021 Virtual ISIS McStas School"/>
            <p:cNvSpPr txBox="1"/>
            <p:nvPr/>
          </p:nvSpPr>
          <p:spPr>
            <a:xfrm>
              <a:off x="0" y="4613972"/>
              <a:ext cx="1220404" cy="10639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normAutofit fontScale="100000" lnSpcReduction="0"/>
            </a:bodyPr>
            <a:lstStyle/>
            <a:p>
              <a:pPr algn="ctr" defTabSz="402336">
                <a:lnSpc>
                  <a:spcPct val="110000"/>
                </a:lnSpc>
                <a:spcBef>
                  <a:spcPts val="0"/>
                </a:spcBef>
                <a:defRPr b="1" i="1" sz="1628">
                  <a:solidFill>
                    <a:srgbClr val="FFFFFF"/>
                  </a:solidFill>
                </a:defRPr>
              </a:pPr>
              <a:r>
                <a:t>2021 Virtual ISIS</a:t>
              </a:r>
              <a:br/>
              <a:r>
                <a:t>McStas School</a:t>
              </a:r>
            </a:p>
          </p:txBody>
        </p:sp>
        <p:grpSp>
          <p:nvGrpSpPr>
            <p:cNvPr id="243" name="Group"/>
            <p:cNvGrpSpPr/>
            <p:nvPr/>
          </p:nvGrpSpPr>
          <p:grpSpPr>
            <a:xfrm>
              <a:off x="561795" y="0"/>
              <a:ext cx="747763" cy="780617"/>
              <a:chOff x="0" y="0"/>
              <a:chExt cx="747761" cy="780616"/>
            </a:xfrm>
          </p:grpSpPr>
          <p:sp>
            <p:nvSpPr>
              <p:cNvPr id="237" name="Logo color"/>
              <p:cNvSpPr/>
              <p:nvPr/>
            </p:nvSpPr>
            <p:spPr>
              <a:xfrm>
                <a:off x="2583" y="466495"/>
                <a:ext cx="120556" cy="1758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597" y="18293"/>
                    </a:moveTo>
                    <a:cubicBezTo>
                      <a:pt x="10549" y="19881"/>
                      <a:pt x="11051" y="19881"/>
                      <a:pt x="17003" y="18293"/>
                    </a:cubicBezTo>
                    <a:cubicBezTo>
                      <a:pt x="17003" y="18293"/>
                      <a:pt x="17003" y="18293"/>
                      <a:pt x="21600" y="19949"/>
                    </a:cubicBezTo>
                    <a:cubicBezTo>
                      <a:pt x="21600" y="19949"/>
                      <a:pt x="21600" y="19949"/>
                      <a:pt x="17003" y="21600"/>
                    </a:cubicBezTo>
                    <a:cubicBezTo>
                      <a:pt x="11051" y="20016"/>
                      <a:pt x="10549" y="20016"/>
                      <a:pt x="4597" y="21600"/>
                    </a:cubicBezTo>
                    <a:cubicBezTo>
                      <a:pt x="4597" y="21600"/>
                      <a:pt x="4597" y="21600"/>
                      <a:pt x="0" y="19949"/>
                    </a:cubicBezTo>
                    <a:cubicBezTo>
                      <a:pt x="0" y="19949"/>
                      <a:pt x="0" y="19949"/>
                      <a:pt x="4597" y="18293"/>
                    </a:cubicBezTo>
                    <a:close/>
                    <a:moveTo>
                      <a:pt x="4597" y="14200"/>
                    </a:moveTo>
                    <a:cubicBezTo>
                      <a:pt x="10549" y="15790"/>
                      <a:pt x="11051" y="15790"/>
                      <a:pt x="17003" y="14200"/>
                    </a:cubicBezTo>
                    <a:cubicBezTo>
                      <a:pt x="17003" y="14200"/>
                      <a:pt x="17003" y="14200"/>
                      <a:pt x="21600" y="15858"/>
                    </a:cubicBezTo>
                    <a:cubicBezTo>
                      <a:pt x="21600" y="15858"/>
                      <a:pt x="21600" y="15858"/>
                      <a:pt x="17003" y="17512"/>
                    </a:cubicBezTo>
                    <a:cubicBezTo>
                      <a:pt x="11051" y="15925"/>
                      <a:pt x="10549" y="15925"/>
                      <a:pt x="4597" y="17512"/>
                    </a:cubicBezTo>
                    <a:cubicBezTo>
                      <a:pt x="4597" y="17512"/>
                      <a:pt x="4597" y="17512"/>
                      <a:pt x="0" y="15858"/>
                    </a:cubicBezTo>
                    <a:cubicBezTo>
                      <a:pt x="0" y="15858"/>
                      <a:pt x="0" y="15858"/>
                      <a:pt x="4597" y="14200"/>
                    </a:cubicBezTo>
                    <a:close/>
                    <a:moveTo>
                      <a:pt x="4597" y="10111"/>
                    </a:moveTo>
                    <a:cubicBezTo>
                      <a:pt x="10549" y="11702"/>
                      <a:pt x="11051" y="11702"/>
                      <a:pt x="17003" y="10111"/>
                    </a:cubicBezTo>
                    <a:cubicBezTo>
                      <a:pt x="17003" y="10111"/>
                      <a:pt x="17003" y="10111"/>
                      <a:pt x="21600" y="11769"/>
                    </a:cubicBezTo>
                    <a:cubicBezTo>
                      <a:pt x="21600" y="11769"/>
                      <a:pt x="21600" y="11769"/>
                      <a:pt x="17003" y="13423"/>
                    </a:cubicBezTo>
                    <a:cubicBezTo>
                      <a:pt x="11051" y="11837"/>
                      <a:pt x="10549" y="11837"/>
                      <a:pt x="4597" y="13423"/>
                    </a:cubicBezTo>
                    <a:cubicBezTo>
                      <a:pt x="4597" y="13423"/>
                      <a:pt x="4597" y="13423"/>
                      <a:pt x="0" y="11769"/>
                    </a:cubicBezTo>
                    <a:cubicBezTo>
                      <a:pt x="0" y="11769"/>
                      <a:pt x="0" y="11769"/>
                      <a:pt x="4597" y="10111"/>
                    </a:cubicBezTo>
                    <a:close/>
                    <a:moveTo>
                      <a:pt x="2971" y="918"/>
                    </a:moveTo>
                    <a:lnTo>
                      <a:pt x="2971" y="6926"/>
                    </a:lnTo>
                    <a:cubicBezTo>
                      <a:pt x="2971" y="6926"/>
                      <a:pt x="2971" y="6926"/>
                      <a:pt x="3980" y="6926"/>
                    </a:cubicBezTo>
                    <a:cubicBezTo>
                      <a:pt x="4430" y="6926"/>
                      <a:pt x="4695" y="6878"/>
                      <a:pt x="4903" y="6708"/>
                    </a:cubicBezTo>
                    <a:cubicBezTo>
                      <a:pt x="5220" y="6447"/>
                      <a:pt x="5249" y="5917"/>
                      <a:pt x="5249" y="4849"/>
                    </a:cubicBezTo>
                    <a:cubicBezTo>
                      <a:pt x="5249" y="4849"/>
                      <a:pt x="5249" y="4849"/>
                      <a:pt x="5249" y="2990"/>
                    </a:cubicBezTo>
                    <a:cubicBezTo>
                      <a:pt x="5249" y="1926"/>
                      <a:pt x="5220" y="1396"/>
                      <a:pt x="4903" y="1135"/>
                    </a:cubicBezTo>
                    <a:cubicBezTo>
                      <a:pt x="4695" y="965"/>
                      <a:pt x="4430" y="918"/>
                      <a:pt x="3980" y="918"/>
                    </a:cubicBezTo>
                    <a:cubicBezTo>
                      <a:pt x="3980" y="918"/>
                      <a:pt x="3980" y="918"/>
                      <a:pt x="2971" y="918"/>
                    </a:cubicBezTo>
                    <a:close/>
                    <a:moveTo>
                      <a:pt x="8068" y="0"/>
                    </a:moveTo>
                    <a:cubicBezTo>
                      <a:pt x="8068" y="0"/>
                      <a:pt x="8068" y="0"/>
                      <a:pt x="13456" y="0"/>
                    </a:cubicBezTo>
                    <a:cubicBezTo>
                      <a:pt x="13542" y="0"/>
                      <a:pt x="13594" y="16"/>
                      <a:pt x="13635" y="44"/>
                    </a:cubicBezTo>
                    <a:cubicBezTo>
                      <a:pt x="13669" y="67"/>
                      <a:pt x="13698" y="103"/>
                      <a:pt x="13698" y="162"/>
                    </a:cubicBezTo>
                    <a:cubicBezTo>
                      <a:pt x="13698" y="162"/>
                      <a:pt x="13698" y="162"/>
                      <a:pt x="13698" y="827"/>
                    </a:cubicBezTo>
                    <a:cubicBezTo>
                      <a:pt x="13698" y="886"/>
                      <a:pt x="13669" y="922"/>
                      <a:pt x="13635" y="945"/>
                    </a:cubicBezTo>
                    <a:cubicBezTo>
                      <a:pt x="13594" y="973"/>
                      <a:pt x="13542" y="989"/>
                      <a:pt x="13456" y="989"/>
                    </a:cubicBezTo>
                    <a:cubicBezTo>
                      <a:pt x="13456" y="989"/>
                      <a:pt x="13456" y="989"/>
                      <a:pt x="11731" y="989"/>
                    </a:cubicBezTo>
                    <a:cubicBezTo>
                      <a:pt x="11731" y="989"/>
                      <a:pt x="11731" y="989"/>
                      <a:pt x="11731" y="7681"/>
                    </a:cubicBezTo>
                    <a:cubicBezTo>
                      <a:pt x="11731" y="7740"/>
                      <a:pt x="11708" y="7776"/>
                      <a:pt x="11667" y="7800"/>
                    </a:cubicBezTo>
                    <a:cubicBezTo>
                      <a:pt x="11633" y="7827"/>
                      <a:pt x="11581" y="7843"/>
                      <a:pt x="11494" y="7843"/>
                    </a:cubicBezTo>
                    <a:cubicBezTo>
                      <a:pt x="11494" y="7843"/>
                      <a:pt x="11494" y="7843"/>
                      <a:pt x="10029" y="7843"/>
                    </a:cubicBezTo>
                    <a:cubicBezTo>
                      <a:pt x="9943" y="7843"/>
                      <a:pt x="9891" y="7827"/>
                      <a:pt x="9850" y="7800"/>
                    </a:cubicBezTo>
                    <a:cubicBezTo>
                      <a:pt x="9810" y="7776"/>
                      <a:pt x="9787" y="7740"/>
                      <a:pt x="9787" y="7681"/>
                    </a:cubicBezTo>
                    <a:cubicBezTo>
                      <a:pt x="9787" y="7681"/>
                      <a:pt x="9787" y="7681"/>
                      <a:pt x="9787" y="989"/>
                    </a:cubicBezTo>
                    <a:cubicBezTo>
                      <a:pt x="9787" y="989"/>
                      <a:pt x="9787" y="989"/>
                      <a:pt x="8068" y="989"/>
                    </a:cubicBezTo>
                    <a:cubicBezTo>
                      <a:pt x="7981" y="989"/>
                      <a:pt x="7929" y="973"/>
                      <a:pt x="7889" y="945"/>
                    </a:cubicBezTo>
                    <a:cubicBezTo>
                      <a:pt x="7849" y="922"/>
                      <a:pt x="7825" y="886"/>
                      <a:pt x="7825" y="827"/>
                    </a:cubicBezTo>
                    <a:cubicBezTo>
                      <a:pt x="7825" y="827"/>
                      <a:pt x="7825" y="827"/>
                      <a:pt x="7825" y="162"/>
                    </a:cubicBezTo>
                    <a:cubicBezTo>
                      <a:pt x="7825" y="103"/>
                      <a:pt x="7849" y="67"/>
                      <a:pt x="7889" y="44"/>
                    </a:cubicBezTo>
                    <a:cubicBezTo>
                      <a:pt x="7929" y="16"/>
                      <a:pt x="7981" y="0"/>
                      <a:pt x="8068" y="0"/>
                    </a:cubicBezTo>
                    <a:close/>
                    <a:moveTo>
                      <a:pt x="1390" y="0"/>
                    </a:moveTo>
                    <a:cubicBezTo>
                      <a:pt x="1390" y="0"/>
                      <a:pt x="1390" y="0"/>
                      <a:pt x="4257" y="0"/>
                    </a:cubicBezTo>
                    <a:cubicBezTo>
                      <a:pt x="5370" y="0"/>
                      <a:pt x="6051" y="174"/>
                      <a:pt x="6466" y="538"/>
                    </a:cubicBezTo>
                    <a:cubicBezTo>
                      <a:pt x="7072" y="1036"/>
                      <a:pt x="7089" y="1843"/>
                      <a:pt x="7089" y="3077"/>
                    </a:cubicBezTo>
                    <a:cubicBezTo>
                      <a:pt x="7089" y="3077"/>
                      <a:pt x="7089" y="3077"/>
                      <a:pt x="7089" y="4766"/>
                    </a:cubicBezTo>
                    <a:cubicBezTo>
                      <a:pt x="7089" y="6000"/>
                      <a:pt x="7072" y="6807"/>
                      <a:pt x="6466" y="7305"/>
                    </a:cubicBezTo>
                    <a:cubicBezTo>
                      <a:pt x="6051" y="7669"/>
                      <a:pt x="5370" y="7843"/>
                      <a:pt x="4257" y="7843"/>
                    </a:cubicBezTo>
                    <a:cubicBezTo>
                      <a:pt x="4257" y="7843"/>
                      <a:pt x="4257" y="7843"/>
                      <a:pt x="1390" y="7843"/>
                    </a:cubicBezTo>
                    <a:cubicBezTo>
                      <a:pt x="1304" y="7843"/>
                      <a:pt x="1252" y="7827"/>
                      <a:pt x="1217" y="7800"/>
                    </a:cubicBezTo>
                    <a:cubicBezTo>
                      <a:pt x="1177" y="7776"/>
                      <a:pt x="1154" y="7740"/>
                      <a:pt x="1154" y="7681"/>
                    </a:cubicBezTo>
                    <a:cubicBezTo>
                      <a:pt x="1154" y="7681"/>
                      <a:pt x="1154" y="7681"/>
                      <a:pt x="1154" y="162"/>
                    </a:cubicBezTo>
                    <a:cubicBezTo>
                      <a:pt x="1154" y="103"/>
                      <a:pt x="1177" y="67"/>
                      <a:pt x="1217" y="44"/>
                    </a:cubicBezTo>
                    <a:cubicBezTo>
                      <a:pt x="1252" y="16"/>
                      <a:pt x="1304" y="0"/>
                      <a:pt x="1390" y="0"/>
                    </a:cubicBezTo>
                    <a:close/>
                    <a:moveTo>
                      <a:pt x="14706" y="0"/>
                    </a:moveTo>
                    <a:cubicBezTo>
                      <a:pt x="14706" y="0"/>
                      <a:pt x="14706" y="0"/>
                      <a:pt x="16045" y="0"/>
                    </a:cubicBezTo>
                    <a:cubicBezTo>
                      <a:pt x="16131" y="0"/>
                      <a:pt x="16183" y="16"/>
                      <a:pt x="16224" y="44"/>
                    </a:cubicBezTo>
                    <a:cubicBezTo>
                      <a:pt x="16264" y="67"/>
                      <a:pt x="16287" y="103"/>
                      <a:pt x="16287" y="162"/>
                    </a:cubicBezTo>
                    <a:cubicBezTo>
                      <a:pt x="16287" y="162"/>
                      <a:pt x="16287" y="162"/>
                      <a:pt x="16287" y="5712"/>
                    </a:cubicBezTo>
                    <a:cubicBezTo>
                      <a:pt x="16287" y="6314"/>
                      <a:pt x="16368" y="6646"/>
                      <a:pt x="16627" y="6844"/>
                    </a:cubicBezTo>
                    <a:cubicBezTo>
                      <a:pt x="16818" y="6990"/>
                      <a:pt x="17072" y="7053"/>
                      <a:pt x="17406" y="7053"/>
                    </a:cubicBezTo>
                    <a:cubicBezTo>
                      <a:pt x="17776" y="7053"/>
                      <a:pt x="18041" y="6982"/>
                      <a:pt x="18226" y="6844"/>
                    </a:cubicBezTo>
                    <a:cubicBezTo>
                      <a:pt x="18503" y="6638"/>
                      <a:pt x="18566" y="6294"/>
                      <a:pt x="18566" y="5712"/>
                    </a:cubicBezTo>
                    <a:cubicBezTo>
                      <a:pt x="18566" y="5712"/>
                      <a:pt x="18566" y="5712"/>
                      <a:pt x="18566" y="162"/>
                    </a:cubicBezTo>
                    <a:cubicBezTo>
                      <a:pt x="18566" y="103"/>
                      <a:pt x="18589" y="67"/>
                      <a:pt x="18630" y="44"/>
                    </a:cubicBezTo>
                    <a:cubicBezTo>
                      <a:pt x="18664" y="16"/>
                      <a:pt x="18722" y="0"/>
                      <a:pt x="18803" y="0"/>
                    </a:cubicBezTo>
                    <a:cubicBezTo>
                      <a:pt x="18803" y="0"/>
                      <a:pt x="18803" y="0"/>
                      <a:pt x="20147" y="0"/>
                    </a:cubicBezTo>
                    <a:cubicBezTo>
                      <a:pt x="20234" y="0"/>
                      <a:pt x="20286" y="16"/>
                      <a:pt x="20320" y="44"/>
                    </a:cubicBezTo>
                    <a:cubicBezTo>
                      <a:pt x="20361" y="67"/>
                      <a:pt x="20384" y="103"/>
                      <a:pt x="20384" y="162"/>
                    </a:cubicBezTo>
                    <a:cubicBezTo>
                      <a:pt x="20384" y="162"/>
                      <a:pt x="20384" y="162"/>
                      <a:pt x="20384" y="5716"/>
                    </a:cubicBezTo>
                    <a:cubicBezTo>
                      <a:pt x="20384" y="6464"/>
                      <a:pt x="20257" y="6962"/>
                      <a:pt x="19732" y="7382"/>
                    </a:cubicBezTo>
                    <a:cubicBezTo>
                      <a:pt x="19287" y="7738"/>
                      <a:pt x="18560" y="7943"/>
                      <a:pt x="17430" y="7943"/>
                    </a:cubicBezTo>
                    <a:cubicBezTo>
                      <a:pt x="16316" y="7943"/>
                      <a:pt x="15583" y="7750"/>
                      <a:pt x="15093" y="7382"/>
                    </a:cubicBezTo>
                    <a:cubicBezTo>
                      <a:pt x="14625" y="7030"/>
                      <a:pt x="14469" y="6523"/>
                      <a:pt x="14469" y="5716"/>
                    </a:cubicBezTo>
                    <a:cubicBezTo>
                      <a:pt x="14469" y="5716"/>
                      <a:pt x="14469" y="5716"/>
                      <a:pt x="14469" y="162"/>
                    </a:cubicBezTo>
                    <a:cubicBezTo>
                      <a:pt x="14469" y="103"/>
                      <a:pt x="14493" y="67"/>
                      <a:pt x="14527" y="44"/>
                    </a:cubicBezTo>
                    <a:cubicBezTo>
                      <a:pt x="14568" y="16"/>
                      <a:pt x="14620" y="0"/>
                      <a:pt x="147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pPr>
                  <a:defRPr>
                    <a:latin typeface="Verdana"/>
                    <a:ea typeface="Verdana"/>
                    <a:cs typeface="Verdana"/>
                    <a:sym typeface="Verdana"/>
                  </a:defRPr>
                </a:pPr>
              </a:p>
            </p:txBody>
          </p:sp>
          <p:pic>
            <p:nvPicPr>
              <p:cNvPr id="238" name="logoill.pdf" descr="logoill.pdf"/>
              <p:cNvPicPr>
                <a:picLocks noChangeAspect="0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501364" y="473511"/>
                <a:ext cx="169266" cy="16179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39" name="mcstas-logo.pdf" descr="mcstas-logo.pdf"/>
              <p:cNvPicPr>
                <a:picLocks noChangeAspect="0"/>
              </p:cNvPicPr>
              <p:nvPr/>
            </p:nvPicPr>
            <p:blipFill>
              <a:blip r:embed="rId4">
                <a:extLst/>
              </a:blip>
              <a:srcRect l="0" t="0" r="0" b="0"/>
              <a:stretch>
                <a:fillRect/>
              </a:stretch>
            </p:blipFill>
            <p:spPr>
              <a:xfrm>
                <a:off x="0" y="0"/>
                <a:ext cx="747762" cy="43938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40" name="PSI-Logo_trans.png" descr="PSI-Logo_trans.png"/>
              <p:cNvPicPr>
                <a:picLocks noChangeAspect="0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278535" y="516362"/>
                <a:ext cx="210689" cy="7713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41" name="ku-logo.pdf" descr="ku-logo.pdf"/>
              <p:cNvPicPr>
                <a:picLocks noChangeAspect="0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134982" y="464940"/>
                <a:ext cx="132265" cy="17970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42" name="ESS_Logo_Frugal_Blue_cmyk.png" descr="ESS_Logo_Frugal_Blue_cmyk.png"/>
              <p:cNvPicPr>
                <a:picLocks noChangeAspect="0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221429" y="625775"/>
                <a:ext cx="287763" cy="15484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pic>
        <p:nvPicPr>
          <p:cNvPr id="245" name="Image" descr="Image"/>
          <p:cNvPicPr>
            <a:picLocks noChangeAspect="1"/>
          </p:cNvPicPr>
          <p:nvPr/>
        </p:nvPicPr>
        <p:blipFill>
          <a:blip r:embed="rId9">
            <a:extLst/>
          </a:blip>
          <a:srcRect l="0" t="0" r="77004" b="0"/>
          <a:stretch>
            <a:fillRect/>
          </a:stretch>
        </p:blipFill>
        <p:spPr>
          <a:xfrm>
            <a:off x="8859663" y="694923"/>
            <a:ext cx="636353" cy="63039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1.tif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image" Target="../media/image6.png"/><Relationship Id="rId9" Type="http://schemas.openxmlformats.org/officeDocument/2006/relationships/image" Target="../media/image2.tif"/><Relationship Id="rId10" Type="http://schemas.openxmlformats.org/officeDocument/2006/relationships/slideLayout" Target="../slideLayouts/slideLayout1.xml"/><Relationship Id="rId11" Type="http://schemas.openxmlformats.org/officeDocument/2006/relationships/slideLayout" Target="../slideLayouts/slideLayout2.xml"/><Relationship Id="rId12" Type="http://schemas.openxmlformats.org/officeDocument/2006/relationships/slideLayout" Target="../slideLayouts/slideLayout3.xml"/><Relationship Id="rId13" Type="http://schemas.openxmlformats.org/officeDocument/2006/relationships/slideLayout" Target="../slideLayouts/slideLayout4.xml"/><Relationship Id="rId14" Type="http://schemas.openxmlformats.org/officeDocument/2006/relationships/slideLayout" Target="../slideLayouts/slideLayout5.xml"/><Relationship Id="rId15" Type="http://schemas.openxmlformats.org/officeDocument/2006/relationships/slideLayout" Target="../slideLayouts/slideLayout6.xml"/><Relationship Id="rId16" Type="http://schemas.openxmlformats.org/officeDocument/2006/relationships/slideLayout" Target="../slideLayouts/slideLayout7.xml"/><Relationship Id="rId17" Type="http://schemas.openxmlformats.org/officeDocument/2006/relationships/slideLayout" Target="../slideLayouts/slideLayout8.xml"/><Relationship Id="rId18" Type="http://schemas.openxmlformats.org/officeDocument/2006/relationships/slideLayout" Target="../slideLayouts/slideLayout9.xml"/><Relationship Id="rId19" Type="http://schemas.openxmlformats.org/officeDocument/2006/relationships/slideLayout" Target="../slideLayouts/slideLayout10.xml"/><Relationship Id="rId20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3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2021 ISIS McStas school</a:t>
            </a:r>
          </a:p>
        </p:txBody>
      </p:sp>
      <p:sp>
        <p:nvSpPr>
          <p:cNvPr id="5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6" name="Slide Number"/>
          <p:cNvSpPr txBox="1"/>
          <p:nvPr>
            <p:ph type="sldNum" sz="quarter" idx="2"/>
          </p:nvPr>
        </p:nvSpPr>
        <p:spPr>
          <a:xfrm>
            <a:off x="11506450" y="6636099"/>
            <a:ext cx="127001" cy="12700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>
              <a:spcBef>
                <a:spcPts val="40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7" name="ESS.png" descr="ES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0250" y="252000"/>
            <a:ext cx="1138321" cy="6120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0" name="Group"/>
          <p:cNvGrpSpPr/>
          <p:nvPr/>
        </p:nvGrpSpPr>
        <p:grpSpPr>
          <a:xfrm>
            <a:off x="17068" y="935881"/>
            <a:ext cx="1506786" cy="5584238"/>
            <a:chOff x="0" y="0"/>
            <a:chExt cx="1506784" cy="5584236"/>
          </a:xfrm>
        </p:grpSpPr>
        <p:pic>
          <p:nvPicPr>
            <p:cNvPr id="8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0" r="0" b="0"/>
            <a:stretch>
              <a:fillRect/>
            </a:stretch>
          </p:blipFill>
          <p:spPr>
            <a:xfrm>
              <a:off x="0" y="0"/>
              <a:ext cx="1506785" cy="558423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9" name="Rectangle"/>
            <p:cNvSpPr/>
            <p:nvPr/>
          </p:nvSpPr>
          <p:spPr>
            <a:xfrm>
              <a:off x="26491" y="29555"/>
              <a:ext cx="1453952" cy="79170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grpSp>
          <p:nvGrpSpPr>
            <p:cNvPr id="18" name="Group"/>
            <p:cNvGrpSpPr/>
            <p:nvPr/>
          </p:nvGrpSpPr>
          <p:grpSpPr>
            <a:xfrm>
              <a:off x="161144" y="50051"/>
              <a:ext cx="1271028" cy="5510910"/>
              <a:chOff x="0" y="0"/>
              <a:chExt cx="1271027" cy="5510908"/>
            </a:xfrm>
          </p:grpSpPr>
          <p:sp>
            <p:nvSpPr>
              <p:cNvPr id="10" name="2021 Virtual ISIS McStas School"/>
              <p:cNvSpPr txBox="1"/>
              <p:nvPr/>
            </p:nvSpPr>
            <p:spPr>
              <a:xfrm>
                <a:off x="0" y="4478221"/>
                <a:ext cx="1184497" cy="103268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b">
                <a:normAutofit fontScale="100000" lnSpcReduction="0"/>
              </a:bodyPr>
              <a:lstStyle/>
              <a:p>
                <a:pPr algn="ctr" defTabSz="393192">
                  <a:lnSpc>
                    <a:spcPct val="110000"/>
                  </a:lnSpc>
                  <a:spcBef>
                    <a:spcPts val="0"/>
                  </a:spcBef>
                  <a:defRPr b="1" i="1" sz="1591">
                    <a:solidFill>
                      <a:srgbClr val="FFFFFF"/>
                    </a:solidFill>
                  </a:defRPr>
                </a:pPr>
                <a:r>
                  <a:t>2021 Virtual ISIS</a:t>
                </a:r>
                <a:br/>
                <a:r>
                  <a:t>McStas School</a:t>
                </a:r>
              </a:p>
            </p:txBody>
          </p:sp>
          <p:grpSp>
            <p:nvGrpSpPr>
              <p:cNvPr id="17" name="Group"/>
              <p:cNvGrpSpPr/>
              <p:nvPr/>
            </p:nvGrpSpPr>
            <p:grpSpPr>
              <a:xfrm>
                <a:off x="545266" y="-1"/>
                <a:ext cx="725762" cy="757651"/>
                <a:chOff x="0" y="0"/>
                <a:chExt cx="725761" cy="757649"/>
              </a:xfrm>
            </p:grpSpPr>
            <p:sp>
              <p:nvSpPr>
                <p:cNvPr id="11" name="Logo color"/>
                <p:cNvSpPr/>
                <p:nvPr/>
              </p:nvSpPr>
              <p:spPr>
                <a:xfrm>
                  <a:off x="2507" y="452770"/>
                  <a:ext cx="117009" cy="17065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4597" y="18293"/>
                      </a:moveTo>
                      <a:cubicBezTo>
                        <a:pt x="10549" y="19881"/>
                        <a:pt x="11051" y="19881"/>
                        <a:pt x="17003" y="18293"/>
                      </a:cubicBezTo>
                      <a:cubicBezTo>
                        <a:pt x="17003" y="18293"/>
                        <a:pt x="17003" y="18293"/>
                        <a:pt x="21600" y="19949"/>
                      </a:cubicBezTo>
                      <a:cubicBezTo>
                        <a:pt x="21600" y="19949"/>
                        <a:pt x="21600" y="19949"/>
                        <a:pt x="17003" y="21600"/>
                      </a:cubicBezTo>
                      <a:cubicBezTo>
                        <a:pt x="11051" y="20016"/>
                        <a:pt x="10549" y="20016"/>
                        <a:pt x="4597" y="21600"/>
                      </a:cubicBezTo>
                      <a:cubicBezTo>
                        <a:pt x="4597" y="21600"/>
                        <a:pt x="4597" y="21600"/>
                        <a:pt x="0" y="19949"/>
                      </a:cubicBezTo>
                      <a:cubicBezTo>
                        <a:pt x="0" y="19949"/>
                        <a:pt x="0" y="19949"/>
                        <a:pt x="4597" y="18293"/>
                      </a:cubicBezTo>
                      <a:close/>
                      <a:moveTo>
                        <a:pt x="4597" y="14200"/>
                      </a:moveTo>
                      <a:cubicBezTo>
                        <a:pt x="10549" y="15790"/>
                        <a:pt x="11051" y="15790"/>
                        <a:pt x="17003" y="14200"/>
                      </a:cubicBezTo>
                      <a:cubicBezTo>
                        <a:pt x="17003" y="14200"/>
                        <a:pt x="17003" y="14200"/>
                        <a:pt x="21600" y="15858"/>
                      </a:cubicBezTo>
                      <a:cubicBezTo>
                        <a:pt x="21600" y="15858"/>
                        <a:pt x="21600" y="15858"/>
                        <a:pt x="17003" y="17512"/>
                      </a:cubicBezTo>
                      <a:cubicBezTo>
                        <a:pt x="11051" y="15925"/>
                        <a:pt x="10549" y="15925"/>
                        <a:pt x="4597" y="17512"/>
                      </a:cubicBezTo>
                      <a:cubicBezTo>
                        <a:pt x="4597" y="17512"/>
                        <a:pt x="4597" y="17512"/>
                        <a:pt x="0" y="15858"/>
                      </a:cubicBezTo>
                      <a:cubicBezTo>
                        <a:pt x="0" y="15858"/>
                        <a:pt x="0" y="15858"/>
                        <a:pt x="4597" y="14200"/>
                      </a:cubicBezTo>
                      <a:close/>
                      <a:moveTo>
                        <a:pt x="4597" y="10111"/>
                      </a:moveTo>
                      <a:cubicBezTo>
                        <a:pt x="10549" y="11702"/>
                        <a:pt x="11051" y="11702"/>
                        <a:pt x="17003" y="10111"/>
                      </a:cubicBezTo>
                      <a:cubicBezTo>
                        <a:pt x="17003" y="10111"/>
                        <a:pt x="17003" y="10111"/>
                        <a:pt x="21600" y="11769"/>
                      </a:cubicBezTo>
                      <a:cubicBezTo>
                        <a:pt x="21600" y="11769"/>
                        <a:pt x="21600" y="11769"/>
                        <a:pt x="17003" y="13423"/>
                      </a:cubicBezTo>
                      <a:cubicBezTo>
                        <a:pt x="11051" y="11837"/>
                        <a:pt x="10549" y="11837"/>
                        <a:pt x="4597" y="13423"/>
                      </a:cubicBezTo>
                      <a:cubicBezTo>
                        <a:pt x="4597" y="13423"/>
                        <a:pt x="4597" y="13423"/>
                        <a:pt x="0" y="11769"/>
                      </a:cubicBezTo>
                      <a:cubicBezTo>
                        <a:pt x="0" y="11769"/>
                        <a:pt x="0" y="11769"/>
                        <a:pt x="4597" y="10111"/>
                      </a:cubicBezTo>
                      <a:close/>
                      <a:moveTo>
                        <a:pt x="2971" y="918"/>
                      </a:moveTo>
                      <a:lnTo>
                        <a:pt x="2971" y="6926"/>
                      </a:lnTo>
                      <a:cubicBezTo>
                        <a:pt x="2971" y="6926"/>
                        <a:pt x="2971" y="6926"/>
                        <a:pt x="3980" y="6926"/>
                      </a:cubicBezTo>
                      <a:cubicBezTo>
                        <a:pt x="4430" y="6926"/>
                        <a:pt x="4695" y="6878"/>
                        <a:pt x="4903" y="6708"/>
                      </a:cubicBezTo>
                      <a:cubicBezTo>
                        <a:pt x="5220" y="6447"/>
                        <a:pt x="5249" y="5917"/>
                        <a:pt x="5249" y="4849"/>
                      </a:cubicBezTo>
                      <a:cubicBezTo>
                        <a:pt x="5249" y="4849"/>
                        <a:pt x="5249" y="4849"/>
                        <a:pt x="5249" y="2990"/>
                      </a:cubicBezTo>
                      <a:cubicBezTo>
                        <a:pt x="5249" y="1926"/>
                        <a:pt x="5220" y="1396"/>
                        <a:pt x="4903" y="1135"/>
                      </a:cubicBezTo>
                      <a:cubicBezTo>
                        <a:pt x="4695" y="965"/>
                        <a:pt x="4430" y="918"/>
                        <a:pt x="3980" y="918"/>
                      </a:cubicBezTo>
                      <a:cubicBezTo>
                        <a:pt x="3980" y="918"/>
                        <a:pt x="3980" y="918"/>
                        <a:pt x="2971" y="918"/>
                      </a:cubicBezTo>
                      <a:close/>
                      <a:moveTo>
                        <a:pt x="8068" y="0"/>
                      </a:moveTo>
                      <a:cubicBezTo>
                        <a:pt x="8068" y="0"/>
                        <a:pt x="8068" y="0"/>
                        <a:pt x="13456" y="0"/>
                      </a:cubicBezTo>
                      <a:cubicBezTo>
                        <a:pt x="13542" y="0"/>
                        <a:pt x="13594" y="16"/>
                        <a:pt x="13635" y="44"/>
                      </a:cubicBezTo>
                      <a:cubicBezTo>
                        <a:pt x="13669" y="67"/>
                        <a:pt x="13698" y="103"/>
                        <a:pt x="13698" y="162"/>
                      </a:cubicBezTo>
                      <a:cubicBezTo>
                        <a:pt x="13698" y="162"/>
                        <a:pt x="13698" y="162"/>
                        <a:pt x="13698" y="827"/>
                      </a:cubicBezTo>
                      <a:cubicBezTo>
                        <a:pt x="13698" y="886"/>
                        <a:pt x="13669" y="922"/>
                        <a:pt x="13635" y="945"/>
                      </a:cubicBezTo>
                      <a:cubicBezTo>
                        <a:pt x="13594" y="973"/>
                        <a:pt x="13542" y="989"/>
                        <a:pt x="13456" y="989"/>
                      </a:cubicBezTo>
                      <a:cubicBezTo>
                        <a:pt x="13456" y="989"/>
                        <a:pt x="13456" y="989"/>
                        <a:pt x="11731" y="989"/>
                      </a:cubicBezTo>
                      <a:cubicBezTo>
                        <a:pt x="11731" y="989"/>
                        <a:pt x="11731" y="989"/>
                        <a:pt x="11731" y="7681"/>
                      </a:cubicBezTo>
                      <a:cubicBezTo>
                        <a:pt x="11731" y="7740"/>
                        <a:pt x="11708" y="7776"/>
                        <a:pt x="11667" y="7800"/>
                      </a:cubicBezTo>
                      <a:cubicBezTo>
                        <a:pt x="11633" y="7827"/>
                        <a:pt x="11581" y="7843"/>
                        <a:pt x="11494" y="7843"/>
                      </a:cubicBezTo>
                      <a:cubicBezTo>
                        <a:pt x="11494" y="7843"/>
                        <a:pt x="11494" y="7843"/>
                        <a:pt x="10029" y="7843"/>
                      </a:cubicBezTo>
                      <a:cubicBezTo>
                        <a:pt x="9943" y="7843"/>
                        <a:pt x="9891" y="7827"/>
                        <a:pt x="9850" y="7800"/>
                      </a:cubicBezTo>
                      <a:cubicBezTo>
                        <a:pt x="9810" y="7776"/>
                        <a:pt x="9787" y="7740"/>
                        <a:pt x="9787" y="7681"/>
                      </a:cubicBezTo>
                      <a:cubicBezTo>
                        <a:pt x="9787" y="7681"/>
                        <a:pt x="9787" y="7681"/>
                        <a:pt x="9787" y="989"/>
                      </a:cubicBezTo>
                      <a:cubicBezTo>
                        <a:pt x="9787" y="989"/>
                        <a:pt x="9787" y="989"/>
                        <a:pt x="8068" y="989"/>
                      </a:cubicBezTo>
                      <a:cubicBezTo>
                        <a:pt x="7981" y="989"/>
                        <a:pt x="7929" y="973"/>
                        <a:pt x="7889" y="945"/>
                      </a:cubicBezTo>
                      <a:cubicBezTo>
                        <a:pt x="7849" y="922"/>
                        <a:pt x="7825" y="886"/>
                        <a:pt x="7825" y="827"/>
                      </a:cubicBezTo>
                      <a:cubicBezTo>
                        <a:pt x="7825" y="827"/>
                        <a:pt x="7825" y="827"/>
                        <a:pt x="7825" y="162"/>
                      </a:cubicBezTo>
                      <a:cubicBezTo>
                        <a:pt x="7825" y="103"/>
                        <a:pt x="7849" y="67"/>
                        <a:pt x="7889" y="44"/>
                      </a:cubicBezTo>
                      <a:cubicBezTo>
                        <a:pt x="7929" y="16"/>
                        <a:pt x="7981" y="0"/>
                        <a:pt x="8068" y="0"/>
                      </a:cubicBezTo>
                      <a:close/>
                      <a:moveTo>
                        <a:pt x="1390" y="0"/>
                      </a:moveTo>
                      <a:cubicBezTo>
                        <a:pt x="1390" y="0"/>
                        <a:pt x="1390" y="0"/>
                        <a:pt x="4257" y="0"/>
                      </a:cubicBezTo>
                      <a:cubicBezTo>
                        <a:pt x="5370" y="0"/>
                        <a:pt x="6051" y="174"/>
                        <a:pt x="6466" y="538"/>
                      </a:cubicBezTo>
                      <a:cubicBezTo>
                        <a:pt x="7072" y="1036"/>
                        <a:pt x="7089" y="1843"/>
                        <a:pt x="7089" y="3077"/>
                      </a:cubicBezTo>
                      <a:cubicBezTo>
                        <a:pt x="7089" y="3077"/>
                        <a:pt x="7089" y="3077"/>
                        <a:pt x="7089" y="4766"/>
                      </a:cubicBezTo>
                      <a:cubicBezTo>
                        <a:pt x="7089" y="6000"/>
                        <a:pt x="7072" y="6807"/>
                        <a:pt x="6466" y="7305"/>
                      </a:cubicBezTo>
                      <a:cubicBezTo>
                        <a:pt x="6051" y="7669"/>
                        <a:pt x="5370" y="7843"/>
                        <a:pt x="4257" y="7843"/>
                      </a:cubicBezTo>
                      <a:cubicBezTo>
                        <a:pt x="4257" y="7843"/>
                        <a:pt x="4257" y="7843"/>
                        <a:pt x="1390" y="7843"/>
                      </a:cubicBezTo>
                      <a:cubicBezTo>
                        <a:pt x="1304" y="7843"/>
                        <a:pt x="1252" y="7827"/>
                        <a:pt x="1217" y="7800"/>
                      </a:cubicBezTo>
                      <a:cubicBezTo>
                        <a:pt x="1177" y="7776"/>
                        <a:pt x="1154" y="7740"/>
                        <a:pt x="1154" y="7681"/>
                      </a:cubicBezTo>
                      <a:cubicBezTo>
                        <a:pt x="1154" y="7681"/>
                        <a:pt x="1154" y="7681"/>
                        <a:pt x="1154" y="162"/>
                      </a:cubicBezTo>
                      <a:cubicBezTo>
                        <a:pt x="1154" y="103"/>
                        <a:pt x="1177" y="67"/>
                        <a:pt x="1217" y="44"/>
                      </a:cubicBezTo>
                      <a:cubicBezTo>
                        <a:pt x="1252" y="16"/>
                        <a:pt x="1304" y="0"/>
                        <a:pt x="1390" y="0"/>
                      </a:cubicBezTo>
                      <a:close/>
                      <a:moveTo>
                        <a:pt x="14706" y="0"/>
                      </a:moveTo>
                      <a:cubicBezTo>
                        <a:pt x="14706" y="0"/>
                        <a:pt x="14706" y="0"/>
                        <a:pt x="16045" y="0"/>
                      </a:cubicBezTo>
                      <a:cubicBezTo>
                        <a:pt x="16131" y="0"/>
                        <a:pt x="16183" y="16"/>
                        <a:pt x="16224" y="44"/>
                      </a:cubicBezTo>
                      <a:cubicBezTo>
                        <a:pt x="16264" y="67"/>
                        <a:pt x="16287" y="103"/>
                        <a:pt x="16287" y="162"/>
                      </a:cubicBezTo>
                      <a:cubicBezTo>
                        <a:pt x="16287" y="162"/>
                        <a:pt x="16287" y="162"/>
                        <a:pt x="16287" y="5712"/>
                      </a:cubicBezTo>
                      <a:cubicBezTo>
                        <a:pt x="16287" y="6314"/>
                        <a:pt x="16368" y="6646"/>
                        <a:pt x="16627" y="6844"/>
                      </a:cubicBezTo>
                      <a:cubicBezTo>
                        <a:pt x="16818" y="6990"/>
                        <a:pt x="17072" y="7053"/>
                        <a:pt x="17406" y="7053"/>
                      </a:cubicBezTo>
                      <a:cubicBezTo>
                        <a:pt x="17776" y="7053"/>
                        <a:pt x="18041" y="6982"/>
                        <a:pt x="18226" y="6844"/>
                      </a:cubicBezTo>
                      <a:cubicBezTo>
                        <a:pt x="18503" y="6638"/>
                        <a:pt x="18566" y="6294"/>
                        <a:pt x="18566" y="5712"/>
                      </a:cubicBezTo>
                      <a:cubicBezTo>
                        <a:pt x="18566" y="5712"/>
                        <a:pt x="18566" y="5712"/>
                        <a:pt x="18566" y="162"/>
                      </a:cubicBezTo>
                      <a:cubicBezTo>
                        <a:pt x="18566" y="103"/>
                        <a:pt x="18589" y="67"/>
                        <a:pt x="18630" y="44"/>
                      </a:cubicBezTo>
                      <a:cubicBezTo>
                        <a:pt x="18664" y="16"/>
                        <a:pt x="18722" y="0"/>
                        <a:pt x="18803" y="0"/>
                      </a:cubicBezTo>
                      <a:cubicBezTo>
                        <a:pt x="18803" y="0"/>
                        <a:pt x="18803" y="0"/>
                        <a:pt x="20147" y="0"/>
                      </a:cubicBezTo>
                      <a:cubicBezTo>
                        <a:pt x="20234" y="0"/>
                        <a:pt x="20286" y="16"/>
                        <a:pt x="20320" y="44"/>
                      </a:cubicBezTo>
                      <a:cubicBezTo>
                        <a:pt x="20361" y="67"/>
                        <a:pt x="20384" y="103"/>
                        <a:pt x="20384" y="162"/>
                      </a:cubicBezTo>
                      <a:cubicBezTo>
                        <a:pt x="20384" y="162"/>
                        <a:pt x="20384" y="162"/>
                        <a:pt x="20384" y="5716"/>
                      </a:cubicBezTo>
                      <a:cubicBezTo>
                        <a:pt x="20384" y="6464"/>
                        <a:pt x="20257" y="6962"/>
                        <a:pt x="19732" y="7382"/>
                      </a:cubicBezTo>
                      <a:cubicBezTo>
                        <a:pt x="19287" y="7738"/>
                        <a:pt x="18560" y="7943"/>
                        <a:pt x="17430" y="7943"/>
                      </a:cubicBezTo>
                      <a:cubicBezTo>
                        <a:pt x="16316" y="7943"/>
                        <a:pt x="15583" y="7750"/>
                        <a:pt x="15093" y="7382"/>
                      </a:cubicBezTo>
                      <a:cubicBezTo>
                        <a:pt x="14625" y="7030"/>
                        <a:pt x="14469" y="6523"/>
                        <a:pt x="14469" y="5716"/>
                      </a:cubicBezTo>
                      <a:cubicBezTo>
                        <a:pt x="14469" y="5716"/>
                        <a:pt x="14469" y="5716"/>
                        <a:pt x="14469" y="162"/>
                      </a:cubicBezTo>
                      <a:cubicBezTo>
                        <a:pt x="14469" y="103"/>
                        <a:pt x="14493" y="67"/>
                        <a:pt x="14527" y="44"/>
                      </a:cubicBezTo>
                      <a:cubicBezTo>
                        <a:pt x="14568" y="16"/>
                        <a:pt x="14620" y="0"/>
                        <a:pt x="14706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6799" tIns="46799" rIns="46799" bIns="46799" numCol="1" anchor="t">
                  <a:noAutofit/>
                </a:bodyPr>
                <a:lstStyle/>
                <a:p>
                  <a:pPr>
                    <a:defRPr>
                      <a:latin typeface="Verdana"/>
                      <a:ea typeface="Verdana"/>
                      <a:cs typeface="Verdana"/>
                      <a:sym typeface="Verdana"/>
                    </a:defRPr>
                  </a:pPr>
                </a:p>
              </p:txBody>
            </p:sp>
            <p:pic>
              <p:nvPicPr>
                <p:cNvPr id="12" name="logoill.pdf" descr="logoill.pdf"/>
                <p:cNvPicPr>
                  <a:picLocks noChangeAspect="0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486613" y="459579"/>
                  <a:ext cx="164286" cy="157037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13" name="mcstas-logo.pdf" descr="mcstas-logo.pdf"/>
                <p:cNvPicPr>
                  <a:picLocks noChangeAspect="0"/>
                </p:cNvPicPr>
                <p:nvPr/>
              </p:nvPicPr>
              <p:blipFill>
                <a:blip r:embed="rId5">
                  <a:extLst/>
                </a:blip>
                <a:srcRect l="0" t="0" r="0" b="0"/>
                <a:stretch>
                  <a:fillRect/>
                </a:stretch>
              </p:blipFill>
              <p:spPr>
                <a:xfrm>
                  <a:off x="0" y="0"/>
                  <a:ext cx="725762" cy="426459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14" name="PSI-Logo_trans.png" descr="PSI-Logo_trans.png"/>
                <p:cNvPicPr>
                  <a:picLocks noChangeAspect="0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270340" y="501170"/>
                  <a:ext cx="204490" cy="74865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15" name="ku-logo.pdf" descr="ku-logo.pdf"/>
                <p:cNvPicPr>
                  <a:picLocks noChangeAspect="0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131011" y="451261"/>
                  <a:ext cx="128373" cy="174419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16" name="ESS_Logo_Frugal_Blue_cmyk.png" descr="ESS_Logo_Frugal_Blue_cmyk.png"/>
                <p:cNvPicPr>
                  <a:picLocks noChangeAspect="0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214914" y="607364"/>
                  <a:ext cx="279297" cy="15028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pic>
          <p:nvPicPr>
            <p:cNvPr id="19" name="Image" descr="Image"/>
            <p:cNvPicPr>
              <a:picLocks noChangeAspect="1"/>
            </p:cNvPicPr>
            <p:nvPr/>
          </p:nvPicPr>
          <p:blipFill>
            <a:blip r:embed="rId9">
              <a:extLst/>
            </a:blip>
            <a:srcRect l="0" t="0" r="77004" b="0"/>
            <a:stretch>
              <a:fillRect/>
            </a:stretch>
          </p:blipFill>
          <p:spPr>
            <a:xfrm>
              <a:off x="44293" y="62025"/>
              <a:ext cx="617630" cy="61184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1" name="Title Text"/>
          <p:cNvSpPr txBox="1"/>
          <p:nvPr>
            <p:ph type="title"/>
          </p:nvPr>
        </p:nvSpPr>
        <p:spPr>
          <a:xfrm>
            <a:off x="608965" y="0"/>
            <a:ext cx="10961370" cy="14176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/>
          <a:lstStyle/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idx="1"/>
          </p:nvPr>
        </p:nvSpPr>
        <p:spPr>
          <a:xfrm>
            <a:off x="608965" y="1600200"/>
            <a:ext cx="1096137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0"/>
    <p:sldLayoutId id="2147483650" r:id="rId11"/>
    <p:sldLayoutId id="2147483651" r:id="rId12"/>
    <p:sldLayoutId id="2147483652" r:id="rId13"/>
    <p:sldLayoutId id="2147483653" r:id="rId14"/>
    <p:sldLayoutId id="2147483654" r:id="rId15"/>
    <p:sldLayoutId id="2147483655" r:id="rId16"/>
    <p:sldLayoutId id="2147483656" r:id="rId17"/>
    <p:sldLayoutId id="2147483657" r:id="rId18"/>
    <p:sldLayoutId id="2147483658" r:id="rId19"/>
    <p:sldLayoutId id="2147483659" r:id="rId20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4572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914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1371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18288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9pPr>
    </p:titleStyle>
    <p:bodyStyle>
      <a:lvl1pPr marL="198000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1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1pPr>
      <a:lvl2pPr marL="414000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–"/>
        <a:tabLst/>
        <a:defRPr b="0" baseline="0" cap="none" i="0" spc="0" strike="noStrike" sz="1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2pPr>
      <a:lvl3pPr marL="615600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1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3pPr>
      <a:lvl4pPr marL="828000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–"/>
        <a:tabLst/>
        <a:defRPr b="0" baseline="0" cap="none" i="0" spc="0" strike="noStrike" sz="1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4pPr>
      <a:lvl5pPr marL="1025999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»"/>
        <a:tabLst/>
        <a:defRPr b="0" baseline="0" cap="none" i="0" spc="0" strike="noStrike" sz="1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5pPr>
      <a:lvl6pPr marL="1025999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»"/>
        <a:tabLst/>
        <a:defRPr b="0" baseline="0" cap="none" i="0" spc="0" strike="noStrike" sz="1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6pPr>
      <a:lvl7pPr marL="1025999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»"/>
        <a:tabLst/>
        <a:defRPr b="0" baseline="0" cap="none" i="0" spc="0" strike="noStrike" sz="1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7pPr>
      <a:lvl8pPr marL="1025999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»"/>
        <a:tabLst/>
        <a:defRPr b="0" baseline="0" cap="none" i="0" spc="0" strike="noStrike" sz="1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8pPr>
      <a:lvl9pPr marL="1025999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»"/>
        <a:tabLst/>
        <a:defRPr b="0" baseline="0" cap="none" i="0" spc="0" strike="noStrike" sz="1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9pPr>
    </p:bodyStyle>
    <p:otherStyle>
      <a:lvl1pPr marL="0" marR="0" indent="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572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144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3716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8288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2286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27432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32004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36576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"/><Relationship Id="rId3" Type="http://schemas.openxmlformats.org/officeDocument/2006/relationships/image" Target="../media/image15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"/><Relationship Id="rId3" Type="http://schemas.openxmlformats.org/officeDocument/2006/relationships/image" Target="../media/image15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School venue is Gather.town. Main rooms:"/>
          <p:cNvSpPr txBox="1"/>
          <p:nvPr>
            <p:ph type="title"/>
          </p:nvPr>
        </p:nvSpPr>
        <p:spPr>
          <a:xfrm>
            <a:off x="2025675" y="241318"/>
            <a:ext cx="9312376" cy="487544"/>
          </a:xfrm>
          <a:prstGeom prst="rect">
            <a:avLst/>
          </a:prstGeom>
        </p:spPr>
        <p:txBody>
          <a:bodyPr/>
          <a:lstStyle/>
          <a:p>
            <a:pPr/>
            <a:r>
              <a:t>School venue is Gather.town. Main rooms:</a:t>
            </a:r>
          </a:p>
        </p:txBody>
      </p:sp>
      <p:sp>
        <p:nvSpPr>
          <p:cNvPr id="301" name="You can move your avatar around using the arrow keys…"/>
          <p:cNvSpPr txBox="1"/>
          <p:nvPr>
            <p:ph type="body" sz="quarter" idx="1"/>
          </p:nvPr>
        </p:nvSpPr>
        <p:spPr>
          <a:xfrm>
            <a:off x="9684840" y="492698"/>
            <a:ext cx="2515022" cy="3898101"/>
          </a:xfrm>
          <a:prstGeom prst="rect">
            <a:avLst/>
          </a:prstGeom>
        </p:spPr>
        <p:txBody>
          <a:bodyPr/>
          <a:lstStyle/>
          <a:p>
            <a:pPr>
              <a:defRPr sz="1600"/>
            </a:pPr>
            <a:r>
              <a:t>You can move your</a:t>
            </a:r>
            <a:br/>
            <a:r>
              <a:t>avatar around using the arrow keys</a:t>
            </a:r>
            <a:br/>
          </a:p>
          <a:p>
            <a:pPr>
              <a:defRPr sz="1600"/>
            </a:pPr>
            <a:r>
              <a:t>You can interact with objects such as screens or documents using the x key</a:t>
            </a:r>
            <a:br/>
          </a:p>
          <a:p>
            <a:pPr>
              <a:defRPr sz="1600"/>
            </a:pPr>
            <a:r>
              <a:t>You can share your screen, react by raising your hand etc. via the panel at the bottom of your screen</a:t>
            </a:r>
          </a:p>
        </p:txBody>
      </p:sp>
      <p:sp>
        <p:nvSpPr>
          <p:cNvPr id="302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0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49418" y="792913"/>
            <a:ext cx="8109858" cy="5005774"/>
          </a:xfrm>
          <a:prstGeom prst="rect">
            <a:avLst/>
          </a:prstGeom>
          <a:ln w="12700">
            <a:miter lim="400000"/>
          </a:ln>
        </p:spPr>
      </p:pic>
      <p:pic>
        <p:nvPicPr>
          <p:cNvPr id="304" name="Screen Shot 2021-03-09 at 22.46.48.png" descr="Screen Shot 2021-03-09 at 22.46.48.png"/>
          <p:cNvPicPr>
            <a:picLocks noChangeAspect="1"/>
          </p:cNvPicPr>
          <p:nvPr/>
        </p:nvPicPr>
        <p:blipFill>
          <a:blip r:embed="rId3">
            <a:extLst/>
          </a:blip>
          <a:srcRect l="5724" t="0" r="5724" b="0"/>
          <a:stretch>
            <a:fillRect/>
          </a:stretch>
        </p:blipFill>
        <p:spPr>
          <a:xfrm>
            <a:off x="9680884" y="3837221"/>
            <a:ext cx="2522868" cy="808804"/>
          </a:xfrm>
          <a:prstGeom prst="rect">
            <a:avLst/>
          </a:prstGeom>
          <a:ln w="12700">
            <a:miter lim="400000"/>
          </a:ln>
        </p:spPr>
      </p:pic>
      <p:sp>
        <p:nvSpPr>
          <p:cNvPr id="305" name="In “open areas” you will be able to talk to other participants in your vicinity…"/>
          <p:cNvSpPr txBox="1"/>
          <p:nvPr/>
        </p:nvSpPr>
        <p:spPr>
          <a:xfrm>
            <a:off x="9684840" y="4750549"/>
            <a:ext cx="2515022" cy="38981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 marL="198000" indent="-198000">
              <a:spcBef>
                <a:spcPts val="400"/>
              </a:spcBef>
              <a:buSzPct val="100000"/>
              <a:buChar char="•"/>
            </a:pPr>
            <a:r>
              <a:t>In “open areas” you will be able to talk to other participants in your vicinity</a:t>
            </a:r>
          </a:p>
          <a:p>
            <a:pPr marL="198000" indent="-198000">
              <a:spcBef>
                <a:spcPts val="400"/>
              </a:spcBef>
              <a:buSzPct val="100000"/>
              <a:buChar char="•"/>
            </a:pPr>
            <a:r>
              <a:t>Groups of participants can interact in “private areas”</a:t>
            </a:r>
          </a:p>
        </p:txBody>
      </p:sp>
      <p:sp>
        <p:nvSpPr>
          <p:cNvPr id="306" name="There are also functions to write chat-messages to other users (all or specific), to locate another user, to follow another user. The audio/video functionality is similar to zoom / teams, you may share your screen etc."/>
          <p:cNvSpPr txBox="1"/>
          <p:nvPr/>
        </p:nvSpPr>
        <p:spPr>
          <a:xfrm>
            <a:off x="1757440" y="5862738"/>
            <a:ext cx="7768829" cy="6791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There are also functions to write chat-messages to other users (all or specific),</a:t>
            </a:r>
            <a:br/>
            <a:r>
              <a:t>to locate another user, to follow another user. The audio/video functionality is similar to</a:t>
            </a:r>
            <a:br/>
            <a:r>
              <a:t>zoom / teams, you may share your screen etc.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chool venue is Gather.town. Lecture hall:"/>
          <p:cNvSpPr txBox="1"/>
          <p:nvPr>
            <p:ph type="title"/>
          </p:nvPr>
        </p:nvSpPr>
        <p:spPr>
          <a:xfrm>
            <a:off x="2025675" y="241318"/>
            <a:ext cx="9312376" cy="487544"/>
          </a:xfrm>
          <a:prstGeom prst="rect">
            <a:avLst/>
          </a:prstGeom>
        </p:spPr>
        <p:txBody>
          <a:bodyPr/>
          <a:lstStyle/>
          <a:p>
            <a:pPr/>
            <a:r>
              <a:t>School venue is Gather.town. Lecture hall:</a:t>
            </a:r>
          </a:p>
        </p:txBody>
      </p:sp>
      <p:sp>
        <p:nvSpPr>
          <p:cNvPr id="309" name="For attending a plenary presentation, please  place your avatar in this area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For attending a plenary presentation, please </a:t>
            </a:r>
            <a:br/>
            <a:r>
              <a:t>place your avatar in this area</a:t>
            </a:r>
            <a:br/>
          </a:p>
          <a:p>
            <a:pPr/>
            <a:r>
              <a:t>Questions to the speaker can be asked from </a:t>
            </a:r>
            <a:br/>
            <a:r>
              <a:t>the central area without chairs</a:t>
            </a:r>
            <a:br/>
          </a:p>
          <a:p>
            <a:pPr/>
            <a:r>
              <a:t>When solving exercises in groups of</a:t>
            </a:r>
            <a:br/>
            <a:r>
              <a:t>two people, please use the pairs of red</a:t>
            </a:r>
            <a:br/>
            <a:r>
              <a:t>chairs arranged at the edge of the room</a:t>
            </a:r>
            <a:br/>
          </a:p>
          <a:p>
            <a:pPr/>
            <a:r>
              <a:t>If you need attention, please raise your</a:t>
            </a:r>
            <a:br/>
            <a:r>
              <a:t>hand via the panel at the bottom of your</a:t>
            </a:r>
            <a:br/>
            <a:r>
              <a:t>screen:</a:t>
            </a:r>
          </a:p>
        </p:txBody>
      </p:sp>
      <p:sp>
        <p:nvSpPr>
          <p:cNvPr id="310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11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55458" t="0" r="0" b="0"/>
          <a:stretch>
            <a:fillRect/>
          </a:stretch>
        </p:blipFill>
        <p:spPr>
          <a:xfrm>
            <a:off x="7050079" y="919780"/>
            <a:ext cx="4273708" cy="5922417"/>
          </a:xfrm>
          <a:prstGeom prst="rect">
            <a:avLst/>
          </a:prstGeom>
          <a:ln w="12700">
            <a:miter lim="400000"/>
          </a:ln>
        </p:spPr>
      </p:pic>
      <p:sp>
        <p:nvSpPr>
          <p:cNvPr id="312" name="Rectangle"/>
          <p:cNvSpPr/>
          <p:nvPr/>
        </p:nvSpPr>
        <p:spPr>
          <a:xfrm>
            <a:off x="7648173" y="2281412"/>
            <a:ext cx="2972554" cy="3160758"/>
          </a:xfrm>
          <a:prstGeom prst="rect">
            <a:avLst/>
          </a:prstGeom>
          <a:ln w="25400">
            <a:solidFill>
              <a:schemeClr val="accent3">
                <a:lumOff val="-9372"/>
              </a:schemeClr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313" name="Line"/>
          <p:cNvSpPr/>
          <p:nvPr/>
        </p:nvSpPr>
        <p:spPr>
          <a:xfrm>
            <a:off x="4994343" y="2095662"/>
            <a:ext cx="2666359" cy="562093"/>
          </a:xfrm>
          <a:prstGeom prst="line">
            <a:avLst/>
          </a:prstGeom>
          <a:ln w="25400">
            <a:solidFill>
              <a:schemeClr val="accent3">
                <a:lumOff val="-9372"/>
              </a:schemeClr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314" name="Rectangle"/>
          <p:cNvSpPr/>
          <p:nvPr/>
        </p:nvSpPr>
        <p:spPr>
          <a:xfrm>
            <a:off x="8792591" y="3467360"/>
            <a:ext cx="683718" cy="852806"/>
          </a:xfrm>
          <a:prstGeom prst="rect">
            <a:avLst/>
          </a:prstGeom>
          <a:ln w="25400">
            <a:solidFill>
              <a:schemeClr val="accent5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315" name="Line"/>
          <p:cNvSpPr/>
          <p:nvPr/>
        </p:nvSpPr>
        <p:spPr>
          <a:xfrm>
            <a:off x="5087701" y="2956480"/>
            <a:ext cx="3592538" cy="928721"/>
          </a:xfrm>
          <a:prstGeom prst="line">
            <a:avLst/>
          </a:prstGeom>
          <a:ln w="25400">
            <a:solidFill>
              <a:schemeClr val="accent5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316" name="Rounded Rectangle"/>
          <p:cNvSpPr/>
          <p:nvPr/>
        </p:nvSpPr>
        <p:spPr>
          <a:xfrm>
            <a:off x="7032742" y="5394696"/>
            <a:ext cx="555773" cy="586601"/>
          </a:xfrm>
          <a:prstGeom prst="roundRect">
            <a:avLst>
              <a:gd name="adj" fmla="val 24174"/>
            </a:avLst>
          </a:prstGeom>
          <a:ln w="25400">
            <a:solidFill>
              <a:schemeClr val="accent2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317" name="Line"/>
          <p:cNvSpPr/>
          <p:nvPr/>
        </p:nvSpPr>
        <p:spPr>
          <a:xfrm>
            <a:off x="5885628" y="4249349"/>
            <a:ext cx="1103244" cy="1103245"/>
          </a:xfrm>
          <a:prstGeom prst="line">
            <a:avLst/>
          </a:prstGeom>
          <a:ln w="25400">
            <a:solidFill>
              <a:schemeClr val="accent2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pic>
        <p:nvPicPr>
          <p:cNvPr id="318" name="Screen Shot 2021-03-09 at 22.46.48.png" descr="Screen Shot 2021-03-09 at 22.46.48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56857" y="5390784"/>
            <a:ext cx="3917900" cy="111222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Double-click to edi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21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22" name="School venue is Gather.town. Lecture hall:"/>
          <p:cNvSpPr txBox="1"/>
          <p:nvPr/>
        </p:nvSpPr>
        <p:spPr>
          <a:xfrm>
            <a:off x="2025675" y="241318"/>
            <a:ext cx="9312376" cy="4875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normAutofit fontScale="100000" lnSpcReduction="0"/>
          </a:bodyPr>
          <a:lstStyle>
            <a:lvl1pPr>
              <a:spcBef>
                <a:spcPts val="0"/>
              </a:spcBef>
              <a:defRPr b="1" sz="3000"/>
            </a:lvl1pPr>
          </a:lstStyle>
          <a:p>
            <a:pPr/>
            <a:r>
              <a:t>School venue is Gather.town. Lecture hall:</a:t>
            </a:r>
          </a:p>
        </p:txBody>
      </p:sp>
      <p:pic>
        <p:nvPicPr>
          <p:cNvPr id="32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51257" y="1301844"/>
            <a:ext cx="9759460" cy="5489697"/>
          </a:xfrm>
          <a:prstGeom prst="rect">
            <a:avLst/>
          </a:prstGeom>
          <a:ln w="12700">
            <a:miter lim="400000"/>
          </a:ln>
        </p:spPr>
      </p:pic>
      <p:sp>
        <p:nvSpPr>
          <p:cNvPr id="324" name="This is what lectures will look like:  The presenter is sharing his screen, but will also be able to see if you raise your hand"/>
          <p:cNvSpPr txBox="1"/>
          <p:nvPr/>
        </p:nvSpPr>
        <p:spPr>
          <a:xfrm>
            <a:off x="1697621" y="790077"/>
            <a:ext cx="7682012" cy="4505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This is what lectures will look like: </a:t>
            </a:r>
            <a:br/>
            <a:r>
              <a:t>The presenter is sharing his screen, but will also be able to see if you raise your hand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chool venue is Gather.town. Breakout sessions:"/>
          <p:cNvSpPr txBox="1"/>
          <p:nvPr>
            <p:ph type="title"/>
          </p:nvPr>
        </p:nvSpPr>
        <p:spPr>
          <a:xfrm>
            <a:off x="2025675" y="241318"/>
            <a:ext cx="9312376" cy="487544"/>
          </a:xfrm>
          <a:prstGeom prst="rect">
            <a:avLst/>
          </a:prstGeom>
        </p:spPr>
        <p:txBody>
          <a:bodyPr/>
          <a:lstStyle/>
          <a:p>
            <a:pPr/>
            <a:r>
              <a:t>School venue is Gather.town. Breakout sessions:</a:t>
            </a:r>
          </a:p>
        </p:txBody>
      </p:sp>
      <p:sp>
        <p:nvSpPr>
          <p:cNvPr id="327" name="In the breakout-sessions we will divide ourselves in the three “private areas” marked 1 2 and 3, depending on topic.…"/>
          <p:cNvSpPr txBox="1"/>
          <p:nvPr>
            <p:ph type="body" sz="half" idx="1"/>
          </p:nvPr>
        </p:nvSpPr>
        <p:spPr>
          <a:xfrm>
            <a:off x="7199452" y="1706399"/>
            <a:ext cx="3887723" cy="4545579"/>
          </a:xfrm>
          <a:prstGeom prst="rect">
            <a:avLst/>
          </a:prstGeom>
        </p:spPr>
        <p:txBody>
          <a:bodyPr/>
          <a:lstStyle/>
          <a:p>
            <a:pPr marL="188100" indent="-188100" defTabSz="868680">
              <a:defRPr sz="1710"/>
            </a:pPr>
            <a:r>
              <a:t>In the breakout-sessions we will</a:t>
            </a:r>
            <a:br/>
            <a:r>
              <a:t>divide ourselves in the three “private areas” marked 1 2 and 3, depending on topic.</a:t>
            </a:r>
            <a:br/>
          </a:p>
          <a:p>
            <a:pPr marL="188100" indent="-188100" defTabSz="868680">
              <a:defRPr sz="1710"/>
            </a:pPr>
            <a:r>
              <a:t>These and other private areas can be used when working together as smaller teams, along with the pairs of red chairs in the lecture hall.</a:t>
            </a:r>
          </a:p>
          <a:p>
            <a:pPr marL="188100" indent="-188100" defTabSz="868680">
              <a:defRPr sz="1710"/>
            </a:pPr>
          </a:p>
          <a:p>
            <a:pPr marL="188100" indent="-188100" defTabSz="868680">
              <a:defRPr sz="1710"/>
            </a:pPr>
            <a:r>
              <a:t>There are whiteboards in these areas that can be used for collaboration.</a:t>
            </a:r>
            <a:br/>
          </a:p>
          <a:p>
            <a:pPr marL="188100" indent="-188100" defTabSz="868680">
              <a:defRPr sz="1710"/>
            </a:pPr>
            <a:r>
              <a:t>The blue arcade-machines can be used for access to school material, IDaaAS etc.</a:t>
            </a:r>
            <a:br/>
          </a:p>
        </p:txBody>
      </p:sp>
      <p:sp>
        <p:nvSpPr>
          <p:cNvPr id="328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29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43899" b="0"/>
          <a:stretch>
            <a:fillRect/>
          </a:stretch>
        </p:blipFill>
        <p:spPr>
          <a:xfrm>
            <a:off x="1728877" y="919780"/>
            <a:ext cx="5382805" cy="592241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There is an open lounge-oriented space outside the main rooms, can be used for casual chats. It further contains an overview of the programme and a bulletin board, plus a number of information-“arcade-machines”…"/>
          <p:cNvSpPr txBox="1"/>
          <p:nvPr>
            <p:ph type="body" sz="quarter" idx="1"/>
          </p:nvPr>
        </p:nvSpPr>
        <p:spPr>
          <a:xfrm>
            <a:off x="1774800" y="4855825"/>
            <a:ext cx="9312375" cy="1396153"/>
          </a:xfrm>
          <a:prstGeom prst="rect">
            <a:avLst/>
          </a:prstGeom>
        </p:spPr>
        <p:txBody>
          <a:bodyPr/>
          <a:lstStyle/>
          <a:p>
            <a:pPr/>
            <a:r>
              <a:t>There is an open lounge-oriented space outside the main rooms, can be used for casual chats. It further contains an overview of the programme and a bulletin board, plus a number of information-“arcade-machines”</a:t>
            </a:r>
          </a:p>
          <a:p>
            <a:pPr/>
            <a:r>
              <a:t>The Zoom spot is intended as a fallback-solution only</a:t>
            </a:r>
          </a:p>
        </p:txBody>
      </p:sp>
      <p:sp>
        <p:nvSpPr>
          <p:cNvPr id="332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33" name="School venue is Gather.town. Lounge area:"/>
          <p:cNvSpPr txBox="1"/>
          <p:nvPr/>
        </p:nvSpPr>
        <p:spPr>
          <a:xfrm>
            <a:off x="2025675" y="241318"/>
            <a:ext cx="9312376" cy="4875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normAutofit fontScale="100000" lnSpcReduction="0"/>
          </a:bodyPr>
          <a:lstStyle>
            <a:lvl1pPr>
              <a:spcBef>
                <a:spcPts val="0"/>
              </a:spcBef>
              <a:defRPr b="1" sz="3000"/>
            </a:lvl1pPr>
          </a:lstStyle>
          <a:p>
            <a:pPr/>
            <a:r>
              <a:t>School venue is Gather.town. Lounge area:</a:t>
            </a:r>
          </a:p>
        </p:txBody>
      </p:sp>
      <p:pic>
        <p:nvPicPr>
          <p:cNvPr id="334" name="Screen Shot 2021-03-09 at 22.37.32.png" descr="Screen Shot 2021-03-09 at 22.37.3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62433" y="742285"/>
            <a:ext cx="8222538" cy="410011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Blank">
  <a:themeElements>
    <a:clrScheme name="Blank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990000"/>
      </a:accent1>
      <a:accent2>
        <a:srgbClr val="2F3EEA"/>
      </a:accent2>
      <a:accent3>
        <a:srgbClr val="1FD082"/>
      </a:accent3>
      <a:accent4>
        <a:srgbClr val="171748"/>
      </a:accent4>
      <a:accent5>
        <a:srgbClr val="F6D04D"/>
      </a:accent5>
      <a:accent6>
        <a:srgbClr val="FC7634"/>
      </a:accent6>
      <a:hlink>
        <a:srgbClr val="0000FF"/>
      </a:hlink>
      <a:folHlink>
        <a:srgbClr val="FF00FF"/>
      </a:folHlink>
    </a:clrScheme>
    <a:fontScheme name="Blank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Blan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6799" tIns="46799" rIns="46799" bIns="4679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9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9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Blank">
  <a:themeElements>
    <a:clrScheme name="Blank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990000"/>
      </a:accent1>
      <a:accent2>
        <a:srgbClr val="2F3EEA"/>
      </a:accent2>
      <a:accent3>
        <a:srgbClr val="1FD082"/>
      </a:accent3>
      <a:accent4>
        <a:srgbClr val="171748"/>
      </a:accent4>
      <a:accent5>
        <a:srgbClr val="F6D04D"/>
      </a:accent5>
      <a:accent6>
        <a:srgbClr val="FC7634"/>
      </a:accent6>
      <a:hlink>
        <a:srgbClr val="0000FF"/>
      </a:hlink>
      <a:folHlink>
        <a:srgbClr val="FF00FF"/>
      </a:folHlink>
    </a:clrScheme>
    <a:fontScheme name="Blank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Blan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6799" tIns="46799" rIns="46799" bIns="4679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9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9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